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32B506-2370-4E8C-8EE7-4BDB2A914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0D0F55-64C4-4034-8045-C2E5B521A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C7032D-FE1B-4409-BB29-B68ACAB08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F24-D7E9-4215-80CB-E2136ABE3FF6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F43AC8-4BB7-422E-BC90-411695E24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FBAF7D-3E0E-44B5-8E50-F75123BA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EDB-371E-4346-927A-BD4794F4C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34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8C319D-72CC-438C-B181-F00452923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D57AECD-36AA-43D3-82E1-0318CAF37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A9DB08-24BD-462A-8292-A9D53B0B5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F24-D7E9-4215-80CB-E2136ABE3FF6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882F89-D3E6-42C7-ABBE-F1C548DDD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2EE097-6689-4793-BEB1-29BB1859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EDB-371E-4346-927A-BD4794F4C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171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DE1C109-8E67-4956-9B2E-82B354768F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4496D51-A92F-4FE2-A82A-C3071BA6D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C12310-7F00-47D4-914F-7015283C9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F24-D7E9-4215-80CB-E2136ABE3FF6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BB8174-2080-4279-AF76-5944C16C2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BE8471-50E3-40BC-8A6F-BAB482E5A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EDB-371E-4346-927A-BD4794F4C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756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47057D-3B10-43C7-962E-1D29EACF4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D548E8-9D1B-470D-BBFF-3C49740D6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8DE9A7-09E1-40AB-9ECF-772BD70EB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F24-D7E9-4215-80CB-E2136ABE3FF6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9CE872-3F2F-4BC6-A4C4-153CCE4FA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07CA27-CAB4-49CF-9DBD-103CD6AF8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EDB-371E-4346-927A-BD4794F4C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406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4B276-D7A9-4C5D-9653-7D4A38107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56E516-E2A2-41C4-9487-354E1393E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EBA5A5-12E4-4CFB-93BA-32C0B019C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F24-D7E9-4215-80CB-E2136ABE3FF6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02A654-F007-4A44-8E89-9727709E0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5C00CC-A0BC-4214-96B6-AEC72CF55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EDB-371E-4346-927A-BD4794F4C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997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F75A55-A396-4860-AD79-BFE9A2EE0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2EDDA8-B7A1-46DD-B508-D80C76BD18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E1C3315-7364-4AF0-A964-16958F1FF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2C964B6-09B6-427E-9A93-4AFA0B04D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F24-D7E9-4215-80CB-E2136ABE3FF6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A898422-2007-437C-8477-A50CE3A2B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75EE181-D1AA-4574-ADCD-5D948F791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EDB-371E-4346-927A-BD4794F4C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17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F7040-68F6-48AD-AAC6-9EE2B8F4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54ACDBC-DC25-4896-9D5F-5BDB533F9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64C91D4-7DD1-41D1-922C-4DEC53E17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525F1F3-8A0B-4EE7-AEDF-BFAF2D7191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87EDA0A-AAC5-4935-986E-D7D40D0891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BD9F39E-CF49-43B7-B90F-38BCF4693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F24-D7E9-4215-80CB-E2136ABE3FF6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1ECB2FA-E5F3-4670-B8BC-66553F57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12D8CA1-FDBB-44EC-B469-AC33A25A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EDB-371E-4346-927A-BD4794F4C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193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42483A-0184-4B71-BF12-C36E70C49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BF29712-EF67-4171-8E9B-9EDCF34E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F24-D7E9-4215-80CB-E2136ABE3FF6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171D609-7DBD-4B38-AE0B-C9CE10A65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3F437AE-C641-43AF-955D-F4BB8A02E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EDB-371E-4346-927A-BD4794F4C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653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B150BB0-0BE5-425A-A204-4196EA96F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F24-D7E9-4215-80CB-E2136ABE3FF6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DA693D3-B501-4140-ACA7-F8CE37E37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AE9E53F-2118-4408-BC74-491131943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EDB-371E-4346-927A-BD4794F4C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125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AD7326-341C-48D6-BA2C-7D1C625BE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C52AAA-3F6B-4782-BDA0-DCFEC1126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A6C25BE-82E4-4CFA-8C9C-3A6CC21CB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6554DE-F285-47F2-96C6-21D4536F0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F24-D7E9-4215-80CB-E2136ABE3FF6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2499B1-2FED-4171-9C97-F74A7FB73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B77CAD5-B85D-40D4-8FE6-47FDE8D93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EDB-371E-4346-927A-BD4794F4C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016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E41C3C-DBBD-415B-A799-D08A7DBA7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DA1848D-2E78-4F0B-8BA7-DF8D2DDD4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0CB11B4-9A37-494B-B28D-03FDA8BC2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F7F8E6A-6838-423B-81CB-1CC5758FD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1F24-D7E9-4215-80CB-E2136ABE3FF6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345E549-1633-4C3E-8520-B777806E4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BB2F07-D4D4-468F-BECA-40411A603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EDB-371E-4346-927A-BD4794F4C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525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4738A92-B037-483E-B7B5-4D579E73F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19C7575-B4FA-4D04-AF97-96B356142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F7388F-A4DD-4E1D-BC3F-B1FA07F1A2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81F24-D7E9-4215-80CB-E2136ABE3FF6}" type="datetimeFigureOut">
              <a:rPr lang="nl-NL" smtClean="0"/>
              <a:t>21-4-2021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47E13E-AFF2-4581-9AC8-837E46E21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64F37D-390D-40A8-A1A9-77A1E8709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D3EDB-371E-4346-927A-BD4794F4C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33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C753EFD1-C470-4C07-BDC1-47064355607C}"/>
              </a:ext>
            </a:extLst>
          </p:cNvPr>
          <p:cNvSpPr txBox="1"/>
          <p:nvPr/>
        </p:nvSpPr>
        <p:spPr>
          <a:xfrm>
            <a:off x="2343151" y="438150"/>
            <a:ext cx="1857375" cy="369332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     TTT - speler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80987DA-2583-49C6-A544-B3C2965B0235}"/>
              </a:ext>
            </a:extLst>
          </p:cNvPr>
          <p:cNvSpPr txBox="1"/>
          <p:nvPr/>
        </p:nvSpPr>
        <p:spPr>
          <a:xfrm>
            <a:off x="7913885" y="441294"/>
            <a:ext cx="1857375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 TTT- Regio speler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FBE1148-FBC6-41CE-9DA8-7710C6EBEEAA}"/>
              </a:ext>
            </a:extLst>
          </p:cNvPr>
          <p:cNvSpPr txBox="1"/>
          <p:nvPr/>
        </p:nvSpPr>
        <p:spPr>
          <a:xfrm>
            <a:off x="6637536" y="1193384"/>
            <a:ext cx="4410075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1x per jaar </a:t>
            </a:r>
            <a:r>
              <a:rPr lang="nl-NL" dirty="0" err="1"/>
              <a:t>Hoodie</a:t>
            </a:r>
            <a:endParaRPr lang="nl-NL" dirty="0"/>
          </a:p>
          <a:p>
            <a:endParaRPr lang="nl-NL" dirty="0"/>
          </a:p>
          <a:p>
            <a:r>
              <a:rPr lang="nl-NL" dirty="0"/>
              <a:t>Begeleiding tijdens Stageweken</a:t>
            </a:r>
          </a:p>
          <a:p>
            <a:endParaRPr lang="nl-NL" dirty="0"/>
          </a:p>
          <a:p>
            <a:r>
              <a:rPr lang="nl-NL" dirty="0"/>
              <a:t>2x per jaar TTT-dag (training/workshops)</a:t>
            </a:r>
          </a:p>
          <a:p>
            <a:endParaRPr lang="nl-NL" dirty="0"/>
          </a:p>
          <a:p>
            <a:r>
              <a:rPr lang="nl-NL" dirty="0"/>
              <a:t>Toegang tot </a:t>
            </a:r>
            <a:r>
              <a:rPr lang="nl-NL" dirty="0" err="1"/>
              <a:t>TravelTeam</a:t>
            </a:r>
            <a:endParaRPr lang="nl-NL" dirty="0"/>
          </a:p>
          <a:p>
            <a:endParaRPr lang="nl-NL" dirty="0"/>
          </a:p>
          <a:p>
            <a:r>
              <a:rPr lang="nl-NL" dirty="0"/>
              <a:t>Op spelerslijst </a:t>
            </a:r>
            <a:r>
              <a:rPr lang="nl-NL" dirty="0" err="1"/>
              <a:t>NextGen</a:t>
            </a:r>
            <a:r>
              <a:rPr lang="nl-NL" dirty="0"/>
              <a:t> Teamtennis </a:t>
            </a:r>
          </a:p>
        </p:txBody>
      </p:sp>
      <p:sp>
        <p:nvSpPr>
          <p:cNvPr id="7" name="Ster: 7 punten 6">
            <a:extLst>
              <a:ext uri="{FF2B5EF4-FFF2-40B4-BE49-F238E27FC236}">
                <a16:creationId xmlns:a16="http://schemas.microsoft.com/office/drawing/2014/main" id="{626B50D0-A13E-475B-8277-22BDF3EAC5D4}"/>
              </a:ext>
            </a:extLst>
          </p:cNvPr>
          <p:cNvSpPr/>
          <p:nvPr/>
        </p:nvSpPr>
        <p:spPr>
          <a:xfrm>
            <a:off x="6383695" y="1311344"/>
            <a:ext cx="186431" cy="168922"/>
          </a:xfrm>
          <a:prstGeom prst="star7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2ED3C78-0579-4AEE-818E-E80EB725D419}"/>
              </a:ext>
            </a:extLst>
          </p:cNvPr>
          <p:cNvSpPr txBox="1"/>
          <p:nvPr/>
        </p:nvSpPr>
        <p:spPr>
          <a:xfrm>
            <a:off x="1224288" y="1193384"/>
            <a:ext cx="4410075" cy="4801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1 x per jaar Kledijpakket</a:t>
            </a:r>
          </a:p>
          <a:p>
            <a:endParaRPr lang="nl-NL" dirty="0"/>
          </a:p>
          <a:p>
            <a:r>
              <a:rPr lang="nl-NL" dirty="0"/>
              <a:t>Begeleiding tijdens Stageweken</a:t>
            </a:r>
          </a:p>
          <a:p>
            <a:endParaRPr lang="nl-NL" dirty="0"/>
          </a:p>
          <a:p>
            <a:r>
              <a:rPr lang="nl-NL" dirty="0"/>
              <a:t>2x per jaar TTT-dag (training/workshops)</a:t>
            </a:r>
          </a:p>
          <a:p>
            <a:endParaRPr lang="nl-NL" dirty="0"/>
          </a:p>
          <a:p>
            <a:r>
              <a:rPr lang="nl-NL" dirty="0"/>
              <a:t>Toegang tot </a:t>
            </a:r>
            <a:r>
              <a:rPr lang="nl-NL" dirty="0" err="1"/>
              <a:t>TravelTeam</a:t>
            </a:r>
            <a:endParaRPr lang="nl-NL" dirty="0"/>
          </a:p>
          <a:p>
            <a:endParaRPr lang="nl-NL" dirty="0"/>
          </a:p>
          <a:p>
            <a:r>
              <a:rPr lang="nl-NL" dirty="0"/>
              <a:t>1</a:t>
            </a:r>
            <a:r>
              <a:rPr lang="nl-NL" baseline="30000" dirty="0"/>
              <a:t>ste</a:t>
            </a:r>
            <a:r>
              <a:rPr lang="nl-NL" dirty="0"/>
              <a:t> keus spelerslijst </a:t>
            </a:r>
            <a:r>
              <a:rPr lang="nl-NL" dirty="0" err="1"/>
              <a:t>NextGen</a:t>
            </a:r>
            <a:r>
              <a:rPr lang="nl-NL" dirty="0"/>
              <a:t> Teamtennis</a:t>
            </a:r>
          </a:p>
          <a:p>
            <a:endParaRPr lang="nl-NL" dirty="0"/>
          </a:p>
          <a:p>
            <a:r>
              <a:rPr lang="nl-NL" dirty="0"/>
              <a:t>50% korting op Fysieke </a:t>
            </a:r>
            <a:r>
              <a:rPr lang="nl-NL" dirty="0" err="1"/>
              <a:t>testing</a:t>
            </a:r>
            <a:endParaRPr lang="nl-NL" dirty="0"/>
          </a:p>
          <a:p>
            <a:endParaRPr lang="nl-NL" dirty="0"/>
          </a:p>
          <a:p>
            <a:r>
              <a:rPr lang="nl-NL" dirty="0"/>
              <a:t>Jaarlijkse profilering én video-analyse</a:t>
            </a:r>
          </a:p>
          <a:p>
            <a:endParaRPr lang="nl-NL" dirty="0"/>
          </a:p>
          <a:p>
            <a:r>
              <a:rPr lang="nl-NL" dirty="0"/>
              <a:t>Begeleiding Nationale Interclub dames/heren</a:t>
            </a:r>
          </a:p>
          <a:p>
            <a:endParaRPr lang="nl-NL" dirty="0"/>
          </a:p>
          <a:p>
            <a:r>
              <a:rPr lang="nl-NL" dirty="0"/>
              <a:t>Jaarlijkse teambuildingactiviteit</a:t>
            </a:r>
          </a:p>
        </p:txBody>
      </p:sp>
      <p:sp>
        <p:nvSpPr>
          <p:cNvPr id="9" name="Ster: 7 punten 8">
            <a:extLst>
              <a:ext uri="{FF2B5EF4-FFF2-40B4-BE49-F238E27FC236}">
                <a16:creationId xmlns:a16="http://schemas.microsoft.com/office/drawing/2014/main" id="{E42B7ADA-B342-41DA-8277-22C080A18CC1}"/>
              </a:ext>
            </a:extLst>
          </p:cNvPr>
          <p:cNvSpPr/>
          <p:nvPr/>
        </p:nvSpPr>
        <p:spPr>
          <a:xfrm>
            <a:off x="6391743" y="1874128"/>
            <a:ext cx="186431" cy="168922"/>
          </a:xfrm>
          <a:prstGeom prst="star7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Ster: 7 punten 9">
            <a:extLst>
              <a:ext uri="{FF2B5EF4-FFF2-40B4-BE49-F238E27FC236}">
                <a16:creationId xmlns:a16="http://schemas.microsoft.com/office/drawing/2014/main" id="{73E90B90-618B-4578-B8AF-25CF84ACC337}"/>
              </a:ext>
            </a:extLst>
          </p:cNvPr>
          <p:cNvSpPr/>
          <p:nvPr/>
        </p:nvSpPr>
        <p:spPr>
          <a:xfrm>
            <a:off x="6391743" y="2405944"/>
            <a:ext cx="186431" cy="168922"/>
          </a:xfrm>
          <a:prstGeom prst="star7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Ster: 7 punten 10">
            <a:extLst>
              <a:ext uri="{FF2B5EF4-FFF2-40B4-BE49-F238E27FC236}">
                <a16:creationId xmlns:a16="http://schemas.microsoft.com/office/drawing/2014/main" id="{86F530D1-433F-478E-B4CE-9BCEE23F4FCA}"/>
              </a:ext>
            </a:extLst>
          </p:cNvPr>
          <p:cNvSpPr/>
          <p:nvPr/>
        </p:nvSpPr>
        <p:spPr>
          <a:xfrm>
            <a:off x="6383695" y="2977308"/>
            <a:ext cx="186431" cy="168922"/>
          </a:xfrm>
          <a:prstGeom prst="star7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Ster: 7 punten 11">
            <a:extLst>
              <a:ext uri="{FF2B5EF4-FFF2-40B4-BE49-F238E27FC236}">
                <a16:creationId xmlns:a16="http://schemas.microsoft.com/office/drawing/2014/main" id="{04381A81-A0D3-4152-A0EA-010D8DDD53DD}"/>
              </a:ext>
            </a:extLst>
          </p:cNvPr>
          <p:cNvSpPr/>
          <p:nvPr/>
        </p:nvSpPr>
        <p:spPr>
          <a:xfrm>
            <a:off x="6402750" y="3509580"/>
            <a:ext cx="186431" cy="168922"/>
          </a:xfrm>
          <a:prstGeom prst="star7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Ster: 7 punten 12">
            <a:extLst>
              <a:ext uri="{FF2B5EF4-FFF2-40B4-BE49-F238E27FC236}">
                <a16:creationId xmlns:a16="http://schemas.microsoft.com/office/drawing/2014/main" id="{B2249C93-2AD0-4445-9051-859321C4AFF9}"/>
              </a:ext>
            </a:extLst>
          </p:cNvPr>
          <p:cNvSpPr/>
          <p:nvPr/>
        </p:nvSpPr>
        <p:spPr>
          <a:xfrm>
            <a:off x="975353" y="5699060"/>
            <a:ext cx="186431" cy="168922"/>
          </a:xfrm>
          <a:prstGeom prst="star7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Ster: 7 punten 13">
            <a:extLst>
              <a:ext uri="{FF2B5EF4-FFF2-40B4-BE49-F238E27FC236}">
                <a16:creationId xmlns:a16="http://schemas.microsoft.com/office/drawing/2014/main" id="{128025F7-BF4F-4E39-9A1A-21E93BFD6D6A}"/>
              </a:ext>
            </a:extLst>
          </p:cNvPr>
          <p:cNvSpPr/>
          <p:nvPr/>
        </p:nvSpPr>
        <p:spPr>
          <a:xfrm>
            <a:off x="975353" y="5132065"/>
            <a:ext cx="186431" cy="168922"/>
          </a:xfrm>
          <a:prstGeom prst="star7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Ster: 7 punten 14">
            <a:extLst>
              <a:ext uri="{FF2B5EF4-FFF2-40B4-BE49-F238E27FC236}">
                <a16:creationId xmlns:a16="http://schemas.microsoft.com/office/drawing/2014/main" id="{E48D1B3E-D227-4BC8-8508-E4ACA6E0F86C}"/>
              </a:ext>
            </a:extLst>
          </p:cNvPr>
          <p:cNvSpPr/>
          <p:nvPr/>
        </p:nvSpPr>
        <p:spPr>
          <a:xfrm>
            <a:off x="975354" y="4596862"/>
            <a:ext cx="186431" cy="168922"/>
          </a:xfrm>
          <a:prstGeom prst="star7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Ster: 7 punten 15">
            <a:extLst>
              <a:ext uri="{FF2B5EF4-FFF2-40B4-BE49-F238E27FC236}">
                <a16:creationId xmlns:a16="http://schemas.microsoft.com/office/drawing/2014/main" id="{F816A778-69AD-46F5-8A9F-782BD84434EB}"/>
              </a:ext>
            </a:extLst>
          </p:cNvPr>
          <p:cNvSpPr/>
          <p:nvPr/>
        </p:nvSpPr>
        <p:spPr>
          <a:xfrm>
            <a:off x="975355" y="4027401"/>
            <a:ext cx="186431" cy="168922"/>
          </a:xfrm>
          <a:prstGeom prst="star7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Ster: 7 punten 16">
            <a:extLst>
              <a:ext uri="{FF2B5EF4-FFF2-40B4-BE49-F238E27FC236}">
                <a16:creationId xmlns:a16="http://schemas.microsoft.com/office/drawing/2014/main" id="{8FF64148-ECCD-41A7-99C7-4549DF86863B}"/>
              </a:ext>
            </a:extLst>
          </p:cNvPr>
          <p:cNvSpPr/>
          <p:nvPr/>
        </p:nvSpPr>
        <p:spPr>
          <a:xfrm>
            <a:off x="975356" y="3492198"/>
            <a:ext cx="186431" cy="168922"/>
          </a:xfrm>
          <a:prstGeom prst="star7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Ster: 7 punten 17">
            <a:extLst>
              <a:ext uri="{FF2B5EF4-FFF2-40B4-BE49-F238E27FC236}">
                <a16:creationId xmlns:a16="http://schemas.microsoft.com/office/drawing/2014/main" id="{9CA49266-DAA9-4C0A-8FEB-D51BC715EA28}"/>
              </a:ext>
            </a:extLst>
          </p:cNvPr>
          <p:cNvSpPr/>
          <p:nvPr/>
        </p:nvSpPr>
        <p:spPr>
          <a:xfrm>
            <a:off x="978671" y="2975405"/>
            <a:ext cx="186431" cy="168922"/>
          </a:xfrm>
          <a:prstGeom prst="star7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Ster: 7 punten 18">
            <a:extLst>
              <a:ext uri="{FF2B5EF4-FFF2-40B4-BE49-F238E27FC236}">
                <a16:creationId xmlns:a16="http://schemas.microsoft.com/office/drawing/2014/main" id="{B7D43095-39A7-488D-95EE-CF464A3FDB1F}"/>
              </a:ext>
            </a:extLst>
          </p:cNvPr>
          <p:cNvSpPr/>
          <p:nvPr/>
        </p:nvSpPr>
        <p:spPr>
          <a:xfrm>
            <a:off x="978672" y="2405944"/>
            <a:ext cx="186431" cy="168922"/>
          </a:xfrm>
          <a:prstGeom prst="star7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Ster: 7 punten 19">
            <a:extLst>
              <a:ext uri="{FF2B5EF4-FFF2-40B4-BE49-F238E27FC236}">
                <a16:creationId xmlns:a16="http://schemas.microsoft.com/office/drawing/2014/main" id="{EB00F7EC-EF8D-48A1-A44B-EC61B7DAD9A4}"/>
              </a:ext>
            </a:extLst>
          </p:cNvPr>
          <p:cNvSpPr/>
          <p:nvPr/>
        </p:nvSpPr>
        <p:spPr>
          <a:xfrm>
            <a:off x="978672" y="1836483"/>
            <a:ext cx="186431" cy="168922"/>
          </a:xfrm>
          <a:prstGeom prst="star7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Ster: 7 punten 20">
            <a:extLst>
              <a:ext uri="{FF2B5EF4-FFF2-40B4-BE49-F238E27FC236}">
                <a16:creationId xmlns:a16="http://schemas.microsoft.com/office/drawing/2014/main" id="{1A6F54B3-813F-4310-87CA-8C3B197F1DD4}"/>
              </a:ext>
            </a:extLst>
          </p:cNvPr>
          <p:cNvSpPr/>
          <p:nvPr/>
        </p:nvSpPr>
        <p:spPr>
          <a:xfrm>
            <a:off x="978672" y="1311344"/>
            <a:ext cx="186431" cy="168922"/>
          </a:xfrm>
          <a:prstGeom prst="star7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5406C367-CEF1-421F-98EB-248B0B7704AB}"/>
              </a:ext>
            </a:extLst>
          </p:cNvPr>
          <p:cNvPicPr/>
          <p:nvPr/>
        </p:nvPicPr>
        <p:blipFill rotWithShape="1">
          <a:blip r:embed="rId2"/>
          <a:srcRect l="2064" t="42878" r="5179" b="36270"/>
          <a:stretch/>
        </p:blipFill>
        <p:spPr bwMode="auto">
          <a:xfrm>
            <a:off x="6180782" y="5405786"/>
            <a:ext cx="5760720" cy="10109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111508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74</Words>
  <Application>Microsoft Office PowerPoint</Application>
  <PresentationFormat>Breedbeeld</PresentationFormat>
  <Paragraphs>28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IJzendoorn, Quinten van</dc:creator>
  <cp:lastModifiedBy>tom baten</cp:lastModifiedBy>
  <cp:revision>5</cp:revision>
  <dcterms:created xsi:type="dcterms:W3CDTF">2021-04-12T12:07:41Z</dcterms:created>
  <dcterms:modified xsi:type="dcterms:W3CDTF">2021-04-21T08:47:01Z</dcterms:modified>
</cp:coreProperties>
</file>