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35254-06BA-47C2-A035-9D8B3EEDB5FD}" v="29" dt="2021-04-12T07:20:17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3ED8D-5CB3-4448-8FE1-382090CA7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CFFCE5-586E-43DD-AE1A-2AFCF32D1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BBCB93-2E60-42B0-8482-E023C122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874011-500D-4DE8-AEC7-C3142F54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17C0FE-DAD5-4C97-B790-60978631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4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03485-D470-42F3-B3D5-C9A61E03F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40DE3F-2705-4A4A-ABAB-C0A4C4FA9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7A67E6-BD69-43E6-95C9-A77C6DA35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D52BE3-22E1-4D5C-A425-64FDFE6A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C6782D-5103-42F7-BA95-8DBECCE2B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67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6F70E01-16E8-42E1-8B46-0D770C6C3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9000B0-FD3B-4EC3-8730-F04B02476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F06BFB-6386-4849-BAEA-8360D183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2F028F-7010-44CC-9584-19F08AD8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8D72D3-AF06-4355-BC2C-50327D5B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33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DE127-B4F3-4ABF-9D0C-1A0D4FE1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21F403-C99D-49A4-A415-38869A387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ECB2B0-0643-4477-94D0-CD44D033C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CF2AE3-1B1F-4655-A607-5E6023EA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9934E2-A8E9-4852-96CA-757A9D4E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1786C-A105-4BF6-A5A0-6132F178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955648-4588-4ECD-B934-C0E34FB1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4BD25C-1107-4E35-8808-83BABFFB5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3D0E43-BFA3-4980-B0C9-EAF240DC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D45E3D-92ED-408B-AAAC-0383D77F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25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8E49A-86CB-4227-8944-08E8B034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A83D37-7E63-4DB6-BBAA-3CB9120A0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60E7A5B-E15B-4CD0-9C7B-D7FC95BBD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6F5362-D739-49B9-A920-6BC2C06E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7BBD06-12AB-4647-8820-BD1E9AC4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0A09F0-2A39-48E4-93AC-90CD58AF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41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F7207-B17F-4F0F-819D-551DBC63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DED48F-7CE4-4763-8B05-A3B59D1C1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0500FF-9D21-4D74-8F7C-E3EA64842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44BCDD9-2E54-4F59-B6E6-8C142E4C0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963729D-95BE-4C97-BDF4-40EF83BC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9294818-8D6D-4B93-9541-AECDBDA5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085F112-8B87-40F9-B128-9AEA0AA98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E9BAFBF-22DA-436C-A6FA-DDA56758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700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2DB13-793D-4DAF-AC24-02593B60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0BAF9E-70BD-4865-929D-7AB658DF2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634DD46-40B7-47DF-A683-7C94E435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C08AA5A-FE07-4C43-81DB-26949F38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30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81864FC-06D7-453D-8BD9-2C4919061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EFC61D-EAB0-4ADE-8796-44474962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22C610B-B1DE-422D-9F86-E74BC4B3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9D285D-1958-4DED-B651-7282BB19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53EF7C-FA24-4AD3-B87A-D5261B916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2A579A-10A4-41B8-A650-AC48A90C9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CC54DA-CE1A-405C-BA9E-2E0541B9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E1717D-7048-4EA7-B4F9-369414B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3225B0-E2DE-4216-B575-C3D8F9DE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0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FC14-D44E-45AD-BF30-064F753FB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71CEC97-7F0E-4CAE-8EF0-FA85A7BDF8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57C479-B990-47C4-8E0F-14DCEB317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666A2B-0488-4F10-B140-F95E193C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999543-4180-45F6-BDFF-785C2667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3DECD13-C7EE-42D3-AE24-7BBE3269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74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BC3DAE0-135D-48F2-90B4-15052574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0E6F76-6FE6-4132-9EF2-40123B0E6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6C10CE-2CE6-44D5-B81F-092E0B847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8219-A799-4152-BCD5-C539C991733A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ACD41B-E300-4EA3-8E54-D027D2064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4B0980-9152-45D5-AB74-E6C9C2524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65808-EF62-4D97-94BC-2D945F91E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87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778F698-EB9A-4F5E-A0EF-4081A810DF91}"/>
              </a:ext>
            </a:extLst>
          </p:cNvPr>
          <p:cNvSpPr txBox="1"/>
          <p:nvPr/>
        </p:nvSpPr>
        <p:spPr>
          <a:xfrm>
            <a:off x="428625" y="495300"/>
            <a:ext cx="1447061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/>
              <a:t>TTT – Speler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CF54D68-FE79-4531-889D-672A6A0B769B}"/>
              </a:ext>
            </a:extLst>
          </p:cNvPr>
          <p:cNvSpPr txBox="1"/>
          <p:nvPr/>
        </p:nvSpPr>
        <p:spPr>
          <a:xfrm>
            <a:off x="434644" y="2080185"/>
            <a:ext cx="130492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Volledige:</a:t>
            </a:r>
          </a:p>
          <a:p>
            <a:r>
              <a:rPr lang="nl-NL" sz="1400" dirty="0"/>
              <a:t>- Inzet</a:t>
            </a:r>
          </a:p>
          <a:p>
            <a:r>
              <a:rPr lang="nl-NL" sz="1400" dirty="0"/>
              <a:t>- Motivatie</a:t>
            </a:r>
          </a:p>
          <a:p>
            <a:r>
              <a:rPr lang="nl-NL" sz="1400" dirty="0"/>
              <a:t>- Toewijding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AAD1A1C-7400-4254-8DA2-C36FFF7E589B}"/>
              </a:ext>
            </a:extLst>
          </p:cNvPr>
          <p:cNvSpPr txBox="1"/>
          <p:nvPr/>
        </p:nvSpPr>
        <p:spPr>
          <a:xfrm>
            <a:off x="842635" y="3385606"/>
            <a:ext cx="4768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NEE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BB583C0-99B1-4FC1-B2C7-B90EBF93EE2E}"/>
              </a:ext>
            </a:extLst>
          </p:cNvPr>
          <p:cNvSpPr txBox="1"/>
          <p:nvPr/>
        </p:nvSpPr>
        <p:spPr>
          <a:xfrm>
            <a:off x="428621" y="4044697"/>
            <a:ext cx="130492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Minimaal 3x p. </a:t>
            </a:r>
            <a:r>
              <a:rPr lang="nl-NL" sz="1400" dirty="0" err="1"/>
              <a:t>wk</a:t>
            </a:r>
            <a:r>
              <a:rPr lang="nl-NL" sz="1400" dirty="0"/>
              <a:t>. Tennistraining bij TTT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A2D17A1-E0A7-4928-9382-8AED504E37CA}"/>
              </a:ext>
            </a:extLst>
          </p:cNvPr>
          <p:cNvSpPr txBox="1"/>
          <p:nvPr/>
        </p:nvSpPr>
        <p:spPr>
          <a:xfrm>
            <a:off x="2090770" y="2726515"/>
            <a:ext cx="47689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JA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914067C-B8A9-4BB2-B29F-0862CA1F6D6A}"/>
              </a:ext>
            </a:extLst>
          </p:cNvPr>
          <p:cNvSpPr txBox="1"/>
          <p:nvPr/>
        </p:nvSpPr>
        <p:spPr>
          <a:xfrm>
            <a:off x="2918869" y="2525261"/>
            <a:ext cx="130492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Vanaf 2017 al bij TTT?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0486408-2CE9-477E-8D22-CEA30024E7D8}"/>
              </a:ext>
            </a:extLst>
          </p:cNvPr>
          <p:cNvSpPr txBox="1"/>
          <p:nvPr/>
        </p:nvSpPr>
        <p:spPr>
          <a:xfrm>
            <a:off x="2930249" y="1238146"/>
            <a:ext cx="130492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Zonder inzet, motivatie en toewijding: geen deelname mogelijk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3EBBE34-C290-47EC-BF28-2036E7BBE847}"/>
              </a:ext>
            </a:extLst>
          </p:cNvPr>
          <p:cNvSpPr txBox="1"/>
          <p:nvPr/>
        </p:nvSpPr>
        <p:spPr>
          <a:xfrm>
            <a:off x="9758870" y="495299"/>
            <a:ext cx="1435681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/>
              <a:t>TTT-Regio Speler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D1E77AC-C89A-4343-8477-69E331AE1613}"/>
              </a:ext>
            </a:extLst>
          </p:cNvPr>
          <p:cNvSpPr txBox="1"/>
          <p:nvPr/>
        </p:nvSpPr>
        <p:spPr>
          <a:xfrm>
            <a:off x="6998444" y="1729541"/>
            <a:ext cx="1435681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Min. 4x </a:t>
            </a:r>
            <a:r>
              <a:rPr lang="nl-NL" sz="1400" dirty="0" err="1"/>
              <a:t>p.wk</a:t>
            </a:r>
            <a:r>
              <a:rPr lang="nl-NL" sz="1400" dirty="0"/>
              <a:t> tennistraining, waarvan min. 1x groepstraining TTT + min. 3x </a:t>
            </a:r>
            <a:r>
              <a:rPr lang="nl-NL" sz="1400" dirty="0" err="1"/>
              <a:t>p.jaar</a:t>
            </a:r>
            <a:r>
              <a:rPr lang="nl-NL" sz="1400" dirty="0"/>
              <a:t> deelname aan TTT-Stage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1D17B84-6E25-4D0C-988B-609021DCAC39}"/>
              </a:ext>
            </a:extLst>
          </p:cNvPr>
          <p:cNvSpPr txBox="1"/>
          <p:nvPr/>
        </p:nvSpPr>
        <p:spPr>
          <a:xfrm>
            <a:off x="6998444" y="4364564"/>
            <a:ext cx="143568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Helaas (nog) geen TTT Regio - speler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6D9E24F-39DB-448E-9199-FE69D49C7201}"/>
              </a:ext>
            </a:extLst>
          </p:cNvPr>
          <p:cNvSpPr txBox="1"/>
          <p:nvPr/>
        </p:nvSpPr>
        <p:spPr>
          <a:xfrm>
            <a:off x="2090769" y="2089725"/>
            <a:ext cx="4768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NEE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1BC32FC-8695-4FA6-9B0E-C64623E7D8A7}"/>
              </a:ext>
            </a:extLst>
          </p:cNvPr>
          <p:cNvSpPr txBox="1"/>
          <p:nvPr/>
        </p:nvSpPr>
        <p:spPr>
          <a:xfrm>
            <a:off x="3332881" y="4691027"/>
            <a:ext cx="4768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NEE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12A8BAF-D3F9-4812-B5D2-7130685A3001}"/>
              </a:ext>
            </a:extLst>
          </p:cNvPr>
          <p:cNvSpPr txBox="1"/>
          <p:nvPr/>
        </p:nvSpPr>
        <p:spPr>
          <a:xfrm>
            <a:off x="7477834" y="3693383"/>
            <a:ext cx="4768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NEE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B7056283-5569-47C6-9A82-006D2FEEB366}"/>
              </a:ext>
            </a:extLst>
          </p:cNvPr>
          <p:cNvSpPr txBox="1"/>
          <p:nvPr/>
        </p:nvSpPr>
        <p:spPr>
          <a:xfrm>
            <a:off x="3332882" y="3385606"/>
            <a:ext cx="47689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JA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99F469D6-6E4C-45A0-9C7A-3F06BE5078D8}"/>
              </a:ext>
            </a:extLst>
          </p:cNvPr>
          <p:cNvSpPr txBox="1"/>
          <p:nvPr/>
        </p:nvSpPr>
        <p:spPr>
          <a:xfrm>
            <a:off x="3332881" y="4044697"/>
            <a:ext cx="47689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JA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BE7AE8BD-E1E2-446B-A54A-1CC6B04C20E8}"/>
              </a:ext>
            </a:extLst>
          </p:cNvPr>
          <p:cNvSpPr txBox="1"/>
          <p:nvPr/>
        </p:nvSpPr>
        <p:spPr>
          <a:xfrm>
            <a:off x="10238263" y="2371372"/>
            <a:ext cx="47689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JA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E5111B07-F6B7-4A08-8940-81B5B3FA798D}"/>
              </a:ext>
            </a:extLst>
          </p:cNvPr>
          <p:cNvSpPr txBox="1"/>
          <p:nvPr/>
        </p:nvSpPr>
        <p:spPr>
          <a:xfrm>
            <a:off x="4395577" y="3723568"/>
            <a:ext cx="1447061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400" b="1"/>
            </a:lvl1pPr>
          </a:lstStyle>
          <a:p>
            <a:r>
              <a:rPr lang="nl-NL" dirty="0"/>
              <a:t>TTT – Speler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6573511-5888-44E8-92EF-757049C2000D}"/>
              </a:ext>
            </a:extLst>
          </p:cNvPr>
          <p:cNvSpPr txBox="1"/>
          <p:nvPr/>
        </p:nvSpPr>
        <p:spPr>
          <a:xfrm>
            <a:off x="9758871" y="4584407"/>
            <a:ext cx="1435681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400" b="1"/>
            </a:lvl1pPr>
          </a:lstStyle>
          <a:p>
            <a:r>
              <a:rPr lang="nl-NL" dirty="0"/>
              <a:t>TTT-Regio Speler</a:t>
            </a:r>
          </a:p>
        </p:txBody>
      </p:sp>
      <p:sp>
        <p:nvSpPr>
          <p:cNvPr id="2" name="Pijl: rechts 1">
            <a:extLst>
              <a:ext uri="{FF2B5EF4-FFF2-40B4-BE49-F238E27FC236}">
                <a16:creationId xmlns:a16="http://schemas.microsoft.com/office/drawing/2014/main" id="{09AB9326-E2C9-4767-B4FE-3BF125F48BD9}"/>
              </a:ext>
            </a:extLst>
          </p:cNvPr>
          <p:cNvSpPr/>
          <p:nvPr/>
        </p:nvSpPr>
        <p:spPr>
          <a:xfrm>
            <a:off x="1739569" y="2181206"/>
            <a:ext cx="351200" cy="1248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: rechts 21">
            <a:extLst>
              <a:ext uri="{FF2B5EF4-FFF2-40B4-BE49-F238E27FC236}">
                <a16:creationId xmlns:a16="http://schemas.microsoft.com/office/drawing/2014/main" id="{025529EC-6FAA-4584-A5A4-64D24449FD86}"/>
              </a:ext>
            </a:extLst>
          </p:cNvPr>
          <p:cNvSpPr/>
          <p:nvPr/>
        </p:nvSpPr>
        <p:spPr>
          <a:xfrm>
            <a:off x="1739569" y="2817996"/>
            <a:ext cx="351200" cy="1248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: rechts 25">
            <a:extLst>
              <a:ext uri="{FF2B5EF4-FFF2-40B4-BE49-F238E27FC236}">
                <a16:creationId xmlns:a16="http://schemas.microsoft.com/office/drawing/2014/main" id="{25585BEB-8822-4967-B812-E7CEDECCD29D}"/>
              </a:ext>
            </a:extLst>
          </p:cNvPr>
          <p:cNvSpPr/>
          <p:nvPr/>
        </p:nvSpPr>
        <p:spPr>
          <a:xfrm>
            <a:off x="2579049" y="2181206"/>
            <a:ext cx="351200" cy="1248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Pijl: rechts 31">
            <a:extLst>
              <a:ext uri="{FF2B5EF4-FFF2-40B4-BE49-F238E27FC236}">
                <a16:creationId xmlns:a16="http://schemas.microsoft.com/office/drawing/2014/main" id="{9FC6645A-BF74-44C5-9B66-3A42F6259733}"/>
              </a:ext>
            </a:extLst>
          </p:cNvPr>
          <p:cNvSpPr/>
          <p:nvPr/>
        </p:nvSpPr>
        <p:spPr>
          <a:xfrm>
            <a:off x="2564013" y="2817996"/>
            <a:ext cx="351200" cy="1248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8CD282E-AE01-4732-B92B-E51BC0661C85}"/>
              </a:ext>
            </a:extLst>
          </p:cNvPr>
          <p:cNvSpPr/>
          <p:nvPr/>
        </p:nvSpPr>
        <p:spPr>
          <a:xfrm>
            <a:off x="3809779" y="3503674"/>
            <a:ext cx="1304925" cy="716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A9B761A6-E663-4AB2-8A5B-01204EE7D19A}"/>
              </a:ext>
            </a:extLst>
          </p:cNvPr>
          <p:cNvSpPr/>
          <p:nvPr/>
        </p:nvSpPr>
        <p:spPr>
          <a:xfrm>
            <a:off x="3809779" y="4179600"/>
            <a:ext cx="1304925" cy="716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3494763E-705A-4C7C-A682-1DD040A45BA3}"/>
              </a:ext>
            </a:extLst>
          </p:cNvPr>
          <p:cNvSpPr/>
          <p:nvPr/>
        </p:nvSpPr>
        <p:spPr>
          <a:xfrm>
            <a:off x="3809778" y="4807387"/>
            <a:ext cx="2774654" cy="8039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672D52E3-BE32-4790-AC0D-CD7E3349C0FC}"/>
              </a:ext>
            </a:extLst>
          </p:cNvPr>
          <p:cNvSpPr/>
          <p:nvPr/>
        </p:nvSpPr>
        <p:spPr>
          <a:xfrm rot="5400000">
            <a:off x="5382897" y="3655158"/>
            <a:ext cx="2330266" cy="704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Pijl: rechts 41">
            <a:extLst>
              <a:ext uri="{FF2B5EF4-FFF2-40B4-BE49-F238E27FC236}">
                <a16:creationId xmlns:a16="http://schemas.microsoft.com/office/drawing/2014/main" id="{6968FFCA-6B40-43CE-9FA8-372667717BFE}"/>
              </a:ext>
            </a:extLst>
          </p:cNvPr>
          <p:cNvSpPr/>
          <p:nvPr/>
        </p:nvSpPr>
        <p:spPr>
          <a:xfrm>
            <a:off x="6518816" y="2462853"/>
            <a:ext cx="482521" cy="10340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Pijl: rechts 42">
            <a:extLst>
              <a:ext uri="{FF2B5EF4-FFF2-40B4-BE49-F238E27FC236}">
                <a16:creationId xmlns:a16="http://schemas.microsoft.com/office/drawing/2014/main" id="{E44A9385-5250-4812-97EA-F08FB6B2E06E}"/>
              </a:ext>
            </a:extLst>
          </p:cNvPr>
          <p:cNvSpPr/>
          <p:nvPr/>
        </p:nvSpPr>
        <p:spPr>
          <a:xfrm>
            <a:off x="8445505" y="2487167"/>
            <a:ext cx="1792758" cy="1248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Pijl: rechts 43">
            <a:extLst>
              <a:ext uri="{FF2B5EF4-FFF2-40B4-BE49-F238E27FC236}">
                <a16:creationId xmlns:a16="http://schemas.microsoft.com/office/drawing/2014/main" id="{9BDE668C-96F4-46D0-A549-CEB092614038}"/>
              </a:ext>
            </a:extLst>
          </p:cNvPr>
          <p:cNvSpPr/>
          <p:nvPr/>
        </p:nvSpPr>
        <p:spPr>
          <a:xfrm rot="5400000">
            <a:off x="9544700" y="3548753"/>
            <a:ext cx="1900858" cy="16164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Pijl: rechts 45">
            <a:extLst>
              <a:ext uri="{FF2B5EF4-FFF2-40B4-BE49-F238E27FC236}">
                <a16:creationId xmlns:a16="http://schemas.microsoft.com/office/drawing/2014/main" id="{ADB0EC2B-9073-4BBB-97D2-E155B1C217BF}"/>
              </a:ext>
            </a:extLst>
          </p:cNvPr>
          <p:cNvSpPr/>
          <p:nvPr/>
        </p:nvSpPr>
        <p:spPr>
          <a:xfrm rot="5400000">
            <a:off x="905483" y="3803588"/>
            <a:ext cx="351200" cy="1248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Pijl: rechts 47">
            <a:extLst>
              <a:ext uri="{FF2B5EF4-FFF2-40B4-BE49-F238E27FC236}">
                <a16:creationId xmlns:a16="http://schemas.microsoft.com/office/drawing/2014/main" id="{912943BE-63D2-43CB-B1E7-7B1CD929E726}"/>
              </a:ext>
            </a:extLst>
          </p:cNvPr>
          <p:cNvSpPr/>
          <p:nvPr/>
        </p:nvSpPr>
        <p:spPr>
          <a:xfrm rot="5400000">
            <a:off x="7515211" y="3429903"/>
            <a:ext cx="365309" cy="16164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Pijl: rechts 49">
            <a:extLst>
              <a:ext uri="{FF2B5EF4-FFF2-40B4-BE49-F238E27FC236}">
                <a16:creationId xmlns:a16="http://schemas.microsoft.com/office/drawing/2014/main" id="{AED8B9F1-3FFD-4603-8110-912ABDDF95E0}"/>
              </a:ext>
            </a:extLst>
          </p:cNvPr>
          <p:cNvSpPr/>
          <p:nvPr/>
        </p:nvSpPr>
        <p:spPr>
          <a:xfrm rot="5400000">
            <a:off x="7515210" y="4117760"/>
            <a:ext cx="365309" cy="16164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Pijl: rechts 51">
            <a:extLst>
              <a:ext uri="{FF2B5EF4-FFF2-40B4-BE49-F238E27FC236}">
                <a16:creationId xmlns:a16="http://schemas.microsoft.com/office/drawing/2014/main" id="{1B4B3DAA-1DB3-4897-BE87-3E0F2C8B184D}"/>
              </a:ext>
            </a:extLst>
          </p:cNvPr>
          <p:cNvSpPr/>
          <p:nvPr/>
        </p:nvSpPr>
        <p:spPr>
          <a:xfrm>
            <a:off x="1733546" y="4776912"/>
            <a:ext cx="1602430" cy="15907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Pijl: rechts 52">
            <a:extLst>
              <a:ext uri="{FF2B5EF4-FFF2-40B4-BE49-F238E27FC236}">
                <a16:creationId xmlns:a16="http://schemas.microsoft.com/office/drawing/2014/main" id="{11FE1AB2-B0A2-4526-8948-867D4C1F7F1E}"/>
              </a:ext>
            </a:extLst>
          </p:cNvPr>
          <p:cNvSpPr/>
          <p:nvPr/>
        </p:nvSpPr>
        <p:spPr>
          <a:xfrm>
            <a:off x="1739569" y="4150317"/>
            <a:ext cx="1602430" cy="15907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Pijl: rechts 53">
            <a:extLst>
              <a:ext uri="{FF2B5EF4-FFF2-40B4-BE49-F238E27FC236}">
                <a16:creationId xmlns:a16="http://schemas.microsoft.com/office/drawing/2014/main" id="{1F81960A-0B97-45C7-8805-579BB1F33F35}"/>
              </a:ext>
            </a:extLst>
          </p:cNvPr>
          <p:cNvSpPr/>
          <p:nvPr/>
        </p:nvSpPr>
        <p:spPr>
          <a:xfrm rot="5400000">
            <a:off x="3395730" y="3156134"/>
            <a:ext cx="351200" cy="1248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Pijl: rechts 54">
            <a:extLst>
              <a:ext uri="{FF2B5EF4-FFF2-40B4-BE49-F238E27FC236}">
                <a16:creationId xmlns:a16="http://schemas.microsoft.com/office/drawing/2014/main" id="{1214B0E2-F819-45BE-9693-2B5CDB78B0A9}"/>
              </a:ext>
            </a:extLst>
          </p:cNvPr>
          <p:cNvSpPr/>
          <p:nvPr/>
        </p:nvSpPr>
        <p:spPr>
          <a:xfrm rot="9777957">
            <a:off x="1297321" y="3235995"/>
            <a:ext cx="1684652" cy="10063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Pijl: rechts 55">
            <a:extLst>
              <a:ext uri="{FF2B5EF4-FFF2-40B4-BE49-F238E27FC236}">
                <a16:creationId xmlns:a16="http://schemas.microsoft.com/office/drawing/2014/main" id="{658F0F72-8916-478E-91F4-C947DEB88A46}"/>
              </a:ext>
            </a:extLst>
          </p:cNvPr>
          <p:cNvSpPr/>
          <p:nvPr/>
        </p:nvSpPr>
        <p:spPr>
          <a:xfrm rot="5400000">
            <a:off x="4994773" y="3556570"/>
            <a:ext cx="230606" cy="1248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Pijl: rechts 56">
            <a:extLst>
              <a:ext uri="{FF2B5EF4-FFF2-40B4-BE49-F238E27FC236}">
                <a16:creationId xmlns:a16="http://schemas.microsoft.com/office/drawing/2014/main" id="{3EE83560-2B5C-4B52-AF66-BB5ACA0021CE}"/>
              </a:ext>
            </a:extLst>
          </p:cNvPr>
          <p:cNvSpPr/>
          <p:nvPr/>
        </p:nvSpPr>
        <p:spPr>
          <a:xfrm rot="16200000">
            <a:off x="4994773" y="4073529"/>
            <a:ext cx="230606" cy="1248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1" name="Afbeelding 40">
            <a:extLst>
              <a:ext uri="{FF2B5EF4-FFF2-40B4-BE49-F238E27FC236}">
                <a16:creationId xmlns:a16="http://schemas.microsoft.com/office/drawing/2014/main" id="{4CD4EADD-98C7-48BA-A5EB-34339D7BCE5B}"/>
              </a:ext>
            </a:extLst>
          </p:cNvPr>
          <p:cNvPicPr/>
          <p:nvPr/>
        </p:nvPicPr>
        <p:blipFill rotWithShape="1">
          <a:blip r:embed="rId2"/>
          <a:srcRect l="2064" t="42878" r="5179" b="36270"/>
          <a:stretch/>
        </p:blipFill>
        <p:spPr bwMode="auto">
          <a:xfrm>
            <a:off x="268823" y="5938737"/>
            <a:ext cx="5146556" cy="722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94725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84</Words>
  <Application>Microsoft Office PowerPoint</Application>
  <PresentationFormat>Breedbeeld</PresentationFormat>
  <Paragraphs>21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IJzendoorn, Quinten van</dc:creator>
  <cp:lastModifiedBy>tom baten</cp:lastModifiedBy>
  <cp:revision>9</cp:revision>
  <dcterms:created xsi:type="dcterms:W3CDTF">2021-04-08T15:37:24Z</dcterms:created>
  <dcterms:modified xsi:type="dcterms:W3CDTF">2021-04-21T08:44:50Z</dcterms:modified>
</cp:coreProperties>
</file>