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3" r:id="rId4"/>
    <p:sldId id="267" r:id="rId5"/>
    <p:sldId id="286" r:id="rId6"/>
    <p:sldId id="285" r:id="rId7"/>
    <p:sldId id="275" r:id="rId8"/>
    <p:sldId id="277" r:id="rId9"/>
    <p:sldId id="258" r:id="rId10"/>
    <p:sldId id="266" r:id="rId11"/>
    <p:sldId id="260" r:id="rId12"/>
    <p:sldId id="259" r:id="rId13"/>
    <p:sldId id="263" r:id="rId14"/>
    <p:sldId id="287" r:id="rId15"/>
    <p:sldId id="288" r:id="rId16"/>
    <p:sldId id="257" r:id="rId17"/>
    <p:sldId id="262" r:id="rId18"/>
    <p:sldId id="289" r:id="rId19"/>
    <p:sldId id="290" r:id="rId20"/>
    <p:sldId id="278" r:id="rId21"/>
    <p:sldId id="279" r:id="rId22"/>
    <p:sldId id="282" r:id="rId23"/>
    <p:sldId id="283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89FCD-91C1-4880-94C1-F3E1DE0A12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2440626-15F7-4CD0-8D65-20BE501FEE1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nl-BE" dirty="0"/>
            <a:t>Technisch</a:t>
          </a:r>
        </a:p>
      </dgm:t>
    </dgm:pt>
    <dgm:pt modelId="{95856E15-B384-4BAC-A46A-4414F1A801FF}" type="parTrans" cxnId="{727C77DE-094C-4FBF-9A8F-AB1403FDCDD5}">
      <dgm:prSet/>
      <dgm:spPr/>
      <dgm:t>
        <a:bodyPr/>
        <a:lstStyle/>
        <a:p>
          <a:endParaRPr lang="nl-BE"/>
        </a:p>
      </dgm:t>
    </dgm:pt>
    <dgm:pt modelId="{B26D637A-894E-4A4C-B354-D5F227B37423}" type="sibTrans" cxnId="{727C77DE-094C-4FBF-9A8F-AB1403FDCDD5}">
      <dgm:prSet/>
      <dgm:spPr/>
      <dgm:t>
        <a:bodyPr/>
        <a:lstStyle/>
        <a:p>
          <a:endParaRPr lang="nl-BE"/>
        </a:p>
      </dgm:t>
    </dgm:pt>
    <dgm:pt modelId="{2C2429CD-B9EF-496F-A6C2-45FD0BB816A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nl-BE" dirty="0"/>
            <a:t>Kracht  &amp; Conditie</a:t>
          </a:r>
        </a:p>
      </dgm:t>
    </dgm:pt>
    <dgm:pt modelId="{87839072-AB1C-4E28-A6D3-64AE6E2C49A5}" type="parTrans" cxnId="{00AAC5AF-C53A-4D9E-8FCA-FCF8C23B1BC8}">
      <dgm:prSet/>
      <dgm:spPr/>
      <dgm:t>
        <a:bodyPr/>
        <a:lstStyle/>
        <a:p>
          <a:endParaRPr lang="nl-BE"/>
        </a:p>
      </dgm:t>
    </dgm:pt>
    <dgm:pt modelId="{655677C5-4C58-44C3-9010-0185664BFE7C}" type="sibTrans" cxnId="{00AAC5AF-C53A-4D9E-8FCA-FCF8C23B1BC8}">
      <dgm:prSet/>
      <dgm:spPr/>
      <dgm:t>
        <a:bodyPr/>
        <a:lstStyle/>
        <a:p>
          <a:endParaRPr lang="nl-BE"/>
        </a:p>
      </dgm:t>
    </dgm:pt>
    <dgm:pt modelId="{4E6C5066-2A9C-4489-AF8E-17BABCF0A84A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nl-BE" dirty="0"/>
            <a:t>Sportmedisch</a:t>
          </a:r>
        </a:p>
      </dgm:t>
    </dgm:pt>
    <dgm:pt modelId="{1800F0A9-E238-48E6-A296-D21AAC1EEF8E}" type="parTrans" cxnId="{1ECCD703-29B6-4FD7-B68D-BF3D00D78251}">
      <dgm:prSet/>
      <dgm:spPr/>
      <dgm:t>
        <a:bodyPr/>
        <a:lstStyle/>
        <a:p>
          <a:endParaRPr lang="nl-BE"/>
        </a:p>
      </dgm:t>
    </dgm:pt>
    <dgm:pt modelId="{5A0BBFF1-0045-4FC6-AA79-CCCCD617B218}" type="sibTrans" cxnId="{1ECCD703-29B6-4FD7-B68D-BF3D00D78251}">
      <dgm:prSet/>
      <dgm:spPr/>
      <dgm:t>
        <a:bodyPr/>
        <a:lstStyle/>
        <a:p>
          <a:endParaRPr lang="nl-BE"/>
        </a:p>
      </dgm:t>
    </dgm:pt>
    <dgm:pt modelId="{323BD49F-BD34-419C-A415-62589CDA6A1C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nl-BE" dirty="0"/>
            <a:t>Mentaal</a:t>
          </a:r>
        </a:p>
      </dgm:t>
    </dgm:pt>
    <dgm:pt modelId="{02C6B1F7-B22D-499B-8E10-B3C2AE766524}" type="parTrans" cxnId="{B26228CC-D8FA-4FED-B01D-719D9C50C0DA}">
      <dgm:prSet/>
      <dgm:spPr/>
      <dgm:t>
        <a:bodyPr/>
        <a:lstStyle/>
        <a:p>
          <a:endParaRPr lang="nl-BE"/>
        </a:p>
      </dgm:t>
    </dgm:pt>
    <dgm:pt modelId="{63E1303C-AECF-4962-8EA6-616041AE0DAD}" type="sibTrans" cxnId="{B26228CC-D8FA-4FED-B01D-719D9C50C0DA}">
      <dgm:prSet/>
      <dgm:spPr/>
      <dgm:t>
        <a:bodyPr/>
        <a:lstStyle/>
        <a:p>
          <a:endParaRPr lang="nl-BE"/>
        </a:p>
      </dgm:t>
    </dgm:pt>
    <dgm:pt modelId="{D7BC8C32-F4DF-4005-8B49-B14A07FA9546}" type="pres">
      <dgm:prSet presAssocID="{42A89FCD-91C1-4880-94C1-F3E1DE0A125E}" presName="compositeShape" presStyleCnt="0">
        <dgm:presLayoutVars>
          <dgm:chMax val="7"/>
          <dgm:dir/>
          <dgm:resizeHandles val="exact"/>
        </dgm:presLayoutVars>
      </dgm:prSet>
      <dgm:spPr/>
    </dgm:pt>
    <dgm:pt modelId="{3E0E5937-C33E-4313-A001-C50B7638E72D}" type="pres">
      <dgm:prSet presAssocID="{02440626-15F7-4CD0-8D65-20BE501FEE1C}" presName="circ1" presStyleLbl="vennNode1" presStyleIdx="0" presStyleCnt="4" custScaleX="115983" custScaleY="115852"/>
      <dgm:spPr/>
    </dgm:pt>
    <dgm:pt modelId="{2E642850-1A5E-4779-A7FE-70AD4F39A272}" type="pres">
      <dgm:prSet presAssocID="{02440626-15F7-4CD0-8D65-20BE501FEE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7C6E46-C6E9-4FF8-B569-7E42DC2F8AC2}" type="pres">
      <dgm:prSet presAssocID="{2C2429CD-B9EF-496F-A6C2-45FD0BB816AC}" presName="circ2" presStyleLbl="vennNode1" presStyleIdx="1" presStyleCnt="4" custScaleX="115983" custScaleY="115852" custLinFactNeighborX="12885" custLinFactNeighborY="-1454"/>
      <dgm:spPr/>
    </dgm:pt>
    <dgm:pt modelId="{A8D4B57C-F6E7-4999-98CA-E9C8BD9122D2}" type="pres">
      <dgm:prSet presAssocID="{2C2429CD-B9EF-496F-A6C2-45FD0BB816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2FB65A0-1326-4D1E-9ECD-E405E819ACC5}" type="pres">
      <dgm:prSet presAssocID="{4E6C5066-2A9C-4489-AF8E-17BABCF0A84A}" presName="circ3" presStyleLbl="vennNode1" presStyleIdx="2" presStyleCnt="4" custScaleX="115983" custScaleY="115852" custLinFactNeighborX="0" custLinFactNeighborY="-2891"/>
      <dgm:spPr/>
    </dgm:pt>
    <dgm:pt modelId="{5F193851-B397-452F-8B0B-15EC326613CE}" type="pres">
      <dgm:prSet presAssocID="{4E6C5066-2A9C-4489-AF8E-17BABCF0A8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D258D1-32D9-4752-ACA0-13C9A8D48770}" type="pres">
      <dgm:prSet presAssocID="{323BD49F-BD34-419C-A415-62589CDA6A1C}" presName="circ4" presStyleLbl="vennNode1" presStyleIdx="3" presStyleCnt="4" custScaleX="115983" custScaleY="115852" custLinFactNeighborX="-3760"/>
      <dgm:spPr/>
    </dgm:pt>
    <dgm:pt modelId="{FB54292F-779B-4C0F-8376-6B52C353EBB7}" type="pres">
      <dgm:prSet presAssocID="{323BD49F-BD34-419C-A415-62589CDA6A1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CCD703-29B6-4FD7-B68D-BF3D00D78251}" srcId="{42A89FCD-91C1-4880-94C1-F3E1DE0A125E}" destId="{4E6C5066-2A9C-4489-AF8E-17BABCF0A84A}" srcOrd="2" destOrd="0" parTransId="{1800F0A9-E238-48E6-A296-D21AAC1EEF8E}" sibTransId="{5A0BBFF1-0045-4FC6-AA79-CCCCD617B218}"/>
    <dgm:cxn modelId="{FC1D4B05-5EEE-4A2D-9798-70B32D8A6763}" type="presOf" srcId="{2C2429CD-B9EF-496F-A6C2-45FD0BB816AC}" destId="{A8D4B57C-F6E7-4999-98CA-E9C8BD9122D2}" srcOrd="0" destOrd="0" presId="urn:microsoft.com/office/officeart/2005/8/layout/venn1"/>
    <dgm:cxn modelId="{851F512C-7F47-42C0-B57F-2FEBCD5CAEFA}" type="presOf" srcId="{4E6C5066-2A9C-4489-AF8E-17BABCF0A84A}" destId="{B2FB65A0-1326-4D1E-9ECD-E405E819ACC5}" srcOrd="1" destOrd="0" presId="urn:microsoft.com/office/officeart/2005/8/layout/venn1"/>
    <dgm:cxn modelId="{6E795C30-6AB7-4EF0-A87A-8BE992887F19}" type="presOf" srcId="{02440626-15F7-4CD0-8D65-20BE501FEE1C}" destId="{3E0E5937-C33E-4313-A001-C50B7638E72D}" srcOrd="1" destOrd="0" presId="urn:microsoft.com/office/officeart/2005/8/layout/venn1"/>
    <dgm:cxn modelId="{2744F24F-76C2-485F-9498-E8B19F432C1D}" type="presOf" srcId="{2C2429CD-B9EF-496F-A6C2-45FD0BB816AC}" destId="{A97C6E46-C6E9-4FF8-B569-7E42DC2F8AC2}" srcOrd="1" destOrd="0" presId="urn:microsoft.com/office/officeart/2005/8/layout/venn1"/>
    <dgm:cxn modelId="{CE404371-04B7-49F6-B57C-7AD149CB7BAE}" type="presOf" srcId="{4E6C5066-2A9C-4489-AF8E-17BABCF0A84A}" destId="{5F193851-B397-452F-8B0B-15EC326613CE}" srcOrd="0" destOrd="0" presId="urn:microsoft.com/office/officeart/2005/8/layout/venn1"/>
    <dgm:cxn modelId="{0979E39E-942C-4BC6-8BB9-793F7278E57C}" type="presOf" srcId="{42A89FCD-91C1-4880-94C1-F3E1DE0A125E}" destId="{D7BC8C32-F4DF-4005-8B49-B14A07FA9546}" srcOrd="0" destOrd="0" presId="urn:microsoft.com/office/officeart/2005/8/layout/venn1"/>
    <dgm:cxn modelId="{017662A0-2BC2-4758-BE80-7FE692FC0437}" type="presOf" srcId="{323BD49F-BD34-419C-A415-62589CDA6A1C}" destId="{22D258D1-32D9-4752-ACA0-13C9A8D48770}" srcOrd="1" destOrd="0" presId="urn:microsoft.com/office/officeart/2005/8/layout/venn1"/>
    <dgm:cxn modelId="{00AAC5AF-C53A-4D9E-8FCA-FCF8C23B1BC8}" srcId="{42A89FCD-91C1-4880-94C1-F3E1DE0A125E}" destId="{2C2429CD-B9EF-496F-A6C2-45FD0BB816AC}" srcOrd="1" destOrd="0" parTransId="{87839072-AB1C-4E28-A6D3-64AE6E2C49A5}" sibTransId="{655677C5-4C58-44C3-9010-0185664BFE7C}"/>
    <dgm:cxn modelId="{B26228CC-D8FA-4FED-B01D-719D9C50C0DA}" srcId="{42A89FCD-91C1-4880-94C1-F3E1DE0A125E}" destId="{323BD49F-BD34-419C-A415-62589CDA6A1C}" srcOrd="3" destOrd="0" parTransId="{02C6B1F7-B22D-499B-8E10-B3C2AE766524}" sibTransId="{63E1303C-AECF-4962-8EA6-616041AE0DAD}"/>
    <dgm:cxn modelId="{895A51CF-868F-4DB2-A437-9E5D0012A8CC}" type="presOf" srcId="{02440626-15F7-4CD0-8D65-20BE501FEE1C}" destId="{2E642850-1A5E-4779-A7FE-70AD4F39A272}" srcOrd="0" destOrd="0" presId="urn:microsoft.com/office/officeart/2005/8/layout/venn1"/>
    <dgm:cxn modelId="{86DB65D7-4611-49C1-BFCF-8E9374243497}" type="presOf" srcId="{323BD49F-BD34-419C-A415-62589CDA6A1C}" destId="{FB54292F-779B-4C0F-8376-6B52C353EBB7}" srcOrd="0" destOrd="0" presId="urn:microsoft.com/office/officeart/2005/8/layout/venn1"/>
    <dgm:cxn modelId="{727C77DE-094C-4FBF-9A8F-AB1403FDCDD5}" srcId="{42A89FCD-91C1-4880-94C1-F3E1DE0A125E}" destId="{02440626-15F7-4CD0-8D65-20BE501FEE1C}" srcOrd="0" destOrd="0" parTransId="{95856E15-B384-4BAC-A46A-4414F1A801FF}" sibTransId="{B26D637A-894E-4A4C-B354-D5F227B37423}"/>
    <dgm:cxn modelId="{C0A99DDE-9979-418A-98A2-CCE6DD7F7914}" type="presParOf" srcId="{D7BC8C32-F4DF-4005-8B49-B14A07FA9546}" destId="{3E0E5937-C33E-4313-A001-C50B7638E72D}" srcOrd="0" destOrd="0" presId="urn:microsoft.com/office/officeart/2005/8/layout/venn1"/>
    <dgm:cxn modelId="{7AE33DEC-A074-4994-8EFB-DCAF0CDC3EFB}" type="presParOf" srcId="{D7BC8C32-F4DF-4005-8B49-B14A07FA9546}" destId="{2E642850-1A5E-4779-A7FE-70AD4F39A272}" srcOrd="1" destOrd="0" presId="urn:microsoft.com/office/officeart/2005/8/layout/venn1"/>
    <dgm:cxn modelId="{3431F4A9-D4E3-44EF-B018-F0B5B72ABAB6}" type="presParOf" srcId="{D7BC8C32-F4DF-4005-8B49-B14A07FA9546}" destId="{A97C6E46-C6E9-4FF8-B569-7E42DC2F8AC2}" srcOrd="2" destOrd="0" presId="urn:microsoft.com/office/officeart/2005/8/layout/venn1"/>
    <dgm:cxn modelId="{6F9DC2C1-F184-4B27-B05D-2B09B96A8774}" type="presParOf" srcId="{D7BC8C32-F4DF-4005-8B49-B14A07FA9546}" destId="{A8D4B57C-F6E7-4999-98CA-E9C8BD9122D2}" srcOrd="3" destOrd="0" presId="urn:microsoft.com/office/officeart/2005/8/layout/venn1"/>
    <dgm:cxn modelId="{42619C9D-97AA-4687-83EB-51CAEF71A777}" type="presParOf" srcId="{D7BC8C32-F4DF-4005-8B49-B14A07FA9546}" destId="{B2FB65A0-1326-4D1E-9ECD-E405E819ACC5}" srcOrd="4" destOrd="0" presId="urn:microsoft.com/office/officeart/2005/8/layout/venn1"/>
    <dgm:cxn modelId="{27E44CE2-DE53-4390-A665-AA7F90615E1C}" type="presParOf" srcId="{D7BC8C32-F4DF-4005-8B49-B14A07FA9546}" destId="{5F193851-B397-452F-8B0B-15EC326613CE}" srcOrd="5" destOrd="0" presId="urn:microsoft.com/office/officeart/2005/8/layout/venn1"/>
    <dgm:cxn modelId="{25DD10F9-FD84-44F4-8CB6-01C1E6482C4D}" type="presParOf" srcId="{D7BC8C32-F4DF-4005-8B49-B14A07FA9546}" destId="{22D258D1-32D9-4752-ACA0-13C9A8D48770}" srcOrd="6" destOrd="0" presId="urn:microsoft.com/office/officeart/2005/8/layout/venn1"/>
    <dgm:cxn modelId="{254A706F-B905-4202-AC1E-601A84ABCBA8}" type="presParOf" srcId="{D7BC8C32-F4DF-4005-8B49-B14A07FA9546}" destId="{FB54292F-779B-4C0F-8376-6B52C353EBB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0A6941-6280-4DE2-9B32-1DEC4C1B0F7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BC69272-4AF0-46AB-B8EE-E61AD891EADE}">
      <dgm:prSet phldrT="[Text]" custT="1"/>
      <dgm:spPr>
        <a:solidFill>
          <a:srgbClr val="92D050"/>
        </a:solidFill>
      </dgm:spPr>
      <dgm:t>
        <a:bodyPr/>
        <a:lstStyle/>
        <a:p>
          <a:r>
            <a:rPr lang="nl-BE" sz="2800" dirty="0"/>
            <a:t>Sportmedisch onderzoek</a:t>
          </a:r>
        </a:p>
      </dgm:t>
    </dgm:pt>
    <dgm:pt modelId="{2D3F9770-7A27-4A45-8DB8-099E35A9ECDF}" type="parTrans" cxnId="{87C01C16-F3B7-41CE-A253-7725144A7332}">
      <dgm:prSet/>
      <dgm:spPr/>
      <dgm:t>
        <a:bodyPr/>
        <a:lstStyle/>
        <a:p>
          <a:endParaRPr lang="nl-BE"/>
        </a:p>
      </dgm:t>
    </dgm:pt>
    <dgm:pt modelId="{A5253BE9-6AAF-475D-89C3-281929FF9924}" type="sibTrans" cxnId="{87C01C16-F3B7-41CE-A253-7725144A7332}">
      <dgm:prSet/>
      <dgm:spPr/>
      <dgm:t>
        <a:bodyPr/>
        <a:lstStyle/>
        <a:p>
          <a:endParaRPr lang="nl-BE"/>
        </a:p>
      </dgm:t>
    </dgm:pt>
    <dgm:pt modelId="{46BACC9D-6667-4A7C-B5D2-B02726052C3E}">
      <dgm:prSet phldrT="[Text]" custT="1"/>
      <dgm:spPr>
        <a:solidFill>
          <a:srgbClr val="92D050"/>
        </a:solidFill>
      </dgm:spPr>
      <dgm:t>
        <a:bodyPr/>
        <a:lstStyle/>
        <a:p>
          <a:r>
            <a:rPr lang="nl-BE" sz="2800" dirty="0"/>
            <a:t>Kracht            </a:t>
          </a:r>
        </a:p>
        <a:p>
          <a:r>
            <a:rPr lang="nl-BE" sz="2800" dirty="0"/>
            <a:t>&amp;  </a:t>
          </a:r>
        </a:p>
        <a:p>
          <a:r>
            <a:rPr lang="nl-BE" sz="2800" dirty="0"/>
            <a:t>Conditie Training</a:t>
          </a:r>
        </a:p>
      </dgm:t>
    </dgm:pt>
    <dgm:pt modelId="{3E7E9BB9-F4B1-47F0-A237-5F55943F7B9E}" type="parTrans" cxnId="{E99E22E3-F8E3-410D-A9E7-FDA8351DB443}">
      <dgm:prSet/>
      <dgm:spPr/>
      <dgm:t>
        <a:bodyPr/>
        <a:lstStyle/>
        <a:p>
          <a:endParaRPr lang="nl-BE"/>
        </a:p>
      </dgm:t>
    </dgm:pt>
    <dgm:pt modelId="{985A50C3-030C-4529-96C2-8AC95D01C412}" type="sibTrans" cxnId="{E99E22E3-F8E3-410D-A9E7-FDA8351DB443}">
      <dgm:prSet/>
      <dgm:spPr/>
      <dgm:t>
        <a:bodyPr/>
        <a:lstStyle/>
        <a:p>
          <a:endParaRPr lang="nl-BE"/>
        </a:p>
      </dgm:t>
    </dgm:pt>
    <dgm:pt modelId="{FC691F42-D3AF-4716-9B6E-511510FD07C5}" type="pres">
      <dgm:prSet presAssocID="{410A6941-6280-4DE2-9B32-1DEC4C1B0F7B}" presName="diagram" presStyleCnt="0">
        <dgm:presLayoutVars>
          <dgm:dir/>
          <dgm:resizeHandles val="exact"/>
        </dgm:presLayoutVars>
      </dgm:prSet>
      <dgm:spPr/>
    </dgm:pt>
    <dgm:pt modelId="{7A78F8F8-507C-4D7C-B669-C3C06CD60401}" type="pres">
      <dgm:prSet presAssocID="{2BC69272-4AF0-46AB-B8EE-E61AD891EADE}" presName="arrow" presStyleLbl="node1" presStyleIdx="0" presStyleCnt="2">
        <dgm:presLayoutVars>
          <dgm:bulletEnabled val="1"/>
        </dgm:presLayoutVars>
      </dgm:prSet>
      <dgm:spPr/>
    </dgm:pt>
    <dgm:pt modelId="{68DB0F7F-A543-43B7-908A-605B6EA3BDEC}" type="pres">
      <dgm:prSet presAssocID="{46BACC9D-6667-4A7C-B5D2-B02726052C3E}" presName="arrow" presStyleLbl="node1" presStyleIdx="1" presStyleCnt="2">
        <dgm:presLayoutVars>
          <dgm:bulletEnabled val="1"/>
        </dgm:presLayoutVars>
      </dgm:prSet>
      <dgm:spPr/>
    </dgm:pt>
  </dgm:ptLst>
  <dgm:cxnLst>
    <dgm:cxn modelId="{87C01C16-F3B7-41CE-A253-7725144A7332}" srcId="{410A6941-6280-4DE2-9B32-1DEC4C1B0F7B}" destId="{2BC69272-4AF0-46AB-B8EE-E61AD891EADE}" srcOrd="0" destOrd="0" parTransId="{2D3F9770-7A27-4A45-8DB8-099E35A9ECDF}" sibTransId="{A5253BE9-6AAF-475D-89C3-281929FF9924}"/>
    <dgm:cxn modelId="{C2964832-8FA4-416E-B41C-7B6893F4460A}" type="presOf" srcId="{46BACC9D-6667-4A7C-B5D2-B02726052C3E}" destId="{68DB0F7F-A543-43B7-908A-605B6EA3BDEC}" srcOrd="0" destOrd="0" presId="urn:microsoft.com/office/officeart/2005/8/layout/arrow5"/>
    <dgm:cxn modelId="{127C4AAC-A51A-4904-A8B1-B2C4B84A0E5C}" type="presOf" srcId="{410A6941-6280-4DE2-9B32-1DEC4C1B0F7B}" destId="{FC691F42-D3AF-4716-9B6E-511510FD07C5}" srcOrd="0" destOrd="0" presId="urn:microsoft.com/office/officeart/2005/8/layout/arrow5"/>
    <dgm:cxn modelId="{E89E97DD-DF36-4878-B0ED-163F3C7CB5F9}" type="presOf" srcId="{2BC69272-4AF0-46AB-B8EE-E61AD891EADE}" destId="{7A78F8F8-507C-4D7C-B669-C3C06CD60401}" srcOrd="0" destOrd="0" presId="urn:microsoft.com/office/officeart/2005/8/layout/arrow5"/>
    <dgm:cxn modelId="{E99E22E3-F8E3-410D-A9E7-FDA8351DB443}" srcId="{410A6941-6280-4DE2-9B32-1DEC4C1B0F7B}" destId="{46BACC9D-6667-4A7C-B5D2-B02726052C3E}" srcOrd="1" destOrd="0" parTransId="{3E7E9BB9-F4B1-47F0-A237-5F55943F7B9E}" sibTransId="{985A50C3-030C-4529-96C2-8AC95D01C412}"/>
    <dgm:cxn modelId="{D3D74FB3-130C-4919-B8F5-61F6F4F916A3}" type="presParOf" srcId="{FC691F42-D3AF-4716-9B6E-511510FD07C5}" destId="{7A78F8F8-507C-4D7C-B669-C3C06CD60401}" srcOrd="0" destOrd="0" presId="urn:microsoft.com/office/officeart/2005/8/layout/arrow5"/>
    <dgm:cxn modelId="{BA392B9C-36F7-419F-A843-21A8722F964E}" type="presParOf" srcId="{FC691F42-D3AF-4716-9B6E-511510FD07C5}" destId="{68DB0F7F-A543-43B7-908A-605B6EA3BDE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E5937-C33E-4313-A001-C50B7638E72D}">
      <dsp:nvSpPr>
        <dsp:cNvPr id="0" name=""/>
        <dsp:cNvSpPr/>
      </dsp:nvSpPr>
      <dsp:spPr>
        <a:xfrm>
          <a:off x="2908481" y="-157342"/>
          <a:ext cx="3040020" cy="3036586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Technisch</a:t>
          </a:r>
        </a:p>
      </dsp:txBody>
      <dsp:txXfrm>
        <a:off x="3259253" y="251429"/>
        <a:ext cx="2338477" cy="963532"/>
      </dsp:txXfrm>
    </dsp:sp>
    <dsp:sp modelId="{A97C6E46-C6E9-4FF8-B569-7E42DC2F8AC2}">
      <dsp:nvSpPr>
        <dsp:cNvPr id="0" name=""/>
        <dsp:cNvSpPr/>
      </dsp:nvSpPr>
      <dsp:spPr>
        <a:xfrm>
          <a:off x="4405538" y="963876"/>
          <a:ext cx="3040020" cy="3036586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Kracht  &amp; Conditie</a:t>
          </a:r>
        </a:p>
      </dsp:txBody>
      <dsp:txXfrm>
        <a:off x="6042472" y="1314251"/>
        <a:ext cx="1169238" cy="2335835"/>
      </dsp:txXfrm>
    </dsp:sp>
    <dsp:sp modelId="{B2FB65A0-1326-4D1E-9ECD-E405E819ACC5}">
      <dsp:nvSpPr>
        <dsp:cNvPr id="0" name=""/>
        <dsp:cNvSpPr/>
      </dsp:nvSpPr>
      <dsp:spPr>
        <a:xfrm>
          <a:off x="2908481" y="2085539"/>
          <a:ext cx="3040020" cy="3036586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Sportmedisch</a:t>
          </a:r>
        </a:p>
      </dsp:txBody>
      <dsp:txXfrm>
        <a:off x="3259253" y="3749822"/>
        <a:ext cx="2338477" cy="963532"/>
      </dsp:txXfrm>
    </dsp:sp>
    <dsp:sp modelId="{22D258D1-32D9-4752-ACA0-13C9A8D48770}">
      <dsp:nvSpPr>
        <dsp:cNvPr id="0" name=""/>
        <dsp:cNvSpPr/>
      </dsp:nvSpPr>
      <dsp:spPr>
        <a:xfrm>
          <a:off x="1650600" y="1001986"/>
          <a:ext cx="3040020" cy="3036586"/>
        </a:xfrm>
        <a:prstGeom prst="ellipse">
          <a:avLst/>
        </a:prstGeom>
        <a:solidFill>
          <a:srgbClr val="FFFF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Mentaal</a:t>
          </a:r>
        </a:p>
      </dsp:txBody>
      <dsp:txXfrm>
        <a:off x="1884447" y="1352362"/>
        <a:ext cx="1169238" cy="2335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8F8F8-507C-4D7C-B669-C3C06CD60401}">
      <dsp:nvSpPr>
        <dsp:cNvPr id="0" name=""/>
        <dsp:cNvSpPr/>
      </dsp:nvSpPr>
      <dsp:spPr>
        <a:xfrm rot="16200000">
          <a:off x="789" y="892"/>
          <a:ext cx="4193976" cy="419397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Sportmedisch onderzoek</a:t>
          </a:r>
        </a:p>
      </dsp:txBody>
      <dsp:txXfrm rot="5400000">
        <a:off x="789" y="1049386"/>
        <a:ext cx="3460030" cy="2096988"/>
      </dsp:txXfrm>
    </dsp:sp>
    <dsp:sp modelId="{68DB0F7F-A543-43B7-908A-605B6EA3BDEC}">
      <dsp:nvSpPr>
        <dsp:cNvPr id="0" name=""/>
        <dsp:cNvSpPr/>
      </dsp:nvSpPr>
      <dsp:spPr>
        <a:xfrm rot="5400000">
          <a:off x="4752384" y="892"/>
          <a:ext cx="4193976" cy="4193976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Kracht          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&amp;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Conditie Training</a:t>
          </a:r>
        </a:p>
      </dsp:txBody>
      <dsp:txXfrm rot="-5400000">
        <a:off x="5486330" y="1049386"/>
        <a:ext cx="3460030" cy="209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3tdhqMCE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2C0909-0108-4AB1-BFF7-8A03FCAE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5670"/>
            <a:ext cx="7520054" cy="14809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A160A5-0489-4F66-B811-CEAEF22A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18994"/>
            <a:ext cx="6377061" cy="4336330"/>
          </a:xfrm>
        </p:spPr>
        <p:txBody>
          <a:bodyPr/>
          <a:lstStyle/>
          <a:p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endParaRPr lang="nl-BE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9CB2C7-9875-49F9-BA3A-D41EEDFC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955" y="2318994"/>
            <a:ext cx="882565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nl-BE" sz="17600" b="1" dirty="0"/>
          </a:p>
          <a:p>
            <a:pPr algn="ctr"/>
            <a:r>
              <a:rPr lang="nl-BE" sz="17600" b="1" dirty="0"/>
              <a:t>SPORTMEDISCHE BEGELEIDING </a:t>
            </a:r>
          </a:p>
          <a:p>
            <a:pPr algn="ctr"/>
            <a:r>
              <a:rPr lang="nl-BE" sz="17600" b="1" dirty="0"/>
              <a:t>TOPTENNISTEAM</a:t>
            </a:r>
          </a:p>
          <a:p>
            <a:pPr algn="ctr"/>
            <a:endParaRPr lang="nl-BE" sz="9600" dirty="0"/>
          </a:p>
          <a:p>
            <a:pPr algn="ctr"/>
            <a:endParaRPr lang="nl-BE" sz="9600" dirty="0"/>
          </a:p>
          <a:p>
            <a:pPr algn="ctr"/>
            <a:endParaRPr lang="nl-BE" sz="9600" dirty="0"/>
          </a:p>
          <a:p>
            <a:pPr algn="ctr"/>
            <a:r>
              <a:rPr lang="nl-BE" sz="9600" dirty="0"/>
              <a:t>Dr. RIK DE KINDEREN</a:t>
            </a:r>
          </a:p>
          <a:p>
            <a:pPr algn="ctr"/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3263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18D55-123A-4A66-B857-9A47D068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Sportmedische keuring</a:t>
            </a:r>
            <a:br>
              <a:rPr lang="nl-BE" dirty="0"/>
            </a:b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ED7C93-E6D6-49C6-87AC-951F7A1E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" t="733" r="-165" b="-733"/>
          <a:stretch/>
        </p:blipFill>
        <p:spPr>
          <a:xfrm>
            <a:off x="0" y="1293354"/>
            <a:ext cx="12239625" cy="6430995"/>
          </a:xfrm>
        </p:spPr>
      </p:pic>
    </p:spTree>
    <p:extLst>
      <p:ext uri="{BB962C8B-B14F-4D97-AF65-F5344CB8AC3E}">
        <p14:creationId xmlns:p14="http://schemas.microsoft.com/office/powerpoint/2010/main" val="91352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BB46B-9A15-40B4-AFC2-559E4227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000" dirty="0" err="1"/>
              <a:t>Modified</a:t>
            </a:r>
            <a:r>
              <a:rPr lang="nl-BE" sz="4000" dirty="0"/>
              <a:t> </a:t>
            </a:r>
            <a:r>
              <a:rPr lang="nl-BE" sz="4000" dirty="0" err="1"/>
              <a:t>Rotation</a:t>
            </a:r>
            <a:r>
              <a:rPr lang="nl-BE" sz="4000" dirty="0"/>
              <a:t> </a:t>
            </a:r>
            <a:r>
              <a:rPr lang="nl-BE" sz="4000" dirty="0" err="1"/>
              <a:t>Stability</a:t>
            </a:r>
            <a:r>
              <a:rPr lang="nl-BE" sz="4000" dirty="0"/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6B268-3A04-41B5-B284-A63B33CF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4A4210-D2DD-464F-A9E4-0EF1D692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32156" r="21942"/>
          <a:stretch/>
        </p:blipFill>
        <p:spPr bwMode="auto">
          <a:xfrm>
            <a:off x="3572574" y="1051522"/>
            <a:ext cx="4608511" cy="24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D20DD440-B9E7-4109-AB1E-C96EBD21A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0998" r="13864"/>
          <a:stretch/>
        </p:blipFill>
        <p:spPr>
          <a:xfrm>
            <a:off x="3572574" y="3212336"/>
            <a:ext cx="4617942" cy="2012859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AA3E37B1-A351-45D5-A20F-C4AE2C8F2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0998" r="13864"/>
          <a:stretch/>
        </p:blipFill>
        <p:spPr>
          <a:xfrm>
            <a:off x="3658203" y="3243495"/>
            <a:ext cx="4474971" cy="191270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A725075-E93D-4B59-B250-700502AC5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6" r="14236"/>
          <a:stretch/>
        </p:blipFill>
        <p:spPr bwMode="auto">
          <a:xfrm>
            <a:off x="3575648" y="4902200"/>
            <a:ext cx="4605437" cy="200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59BCEC-165A-420C-930A-0474F99C7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32156" r="21942"/>
          <a:stretch/>
        </p:blipFill>
        <p:spPr bwMode="auto">
          <a:xfrm>
            <a:off x="3572574" y="1003248"/>
            <a:ext cx="4608511" cy="236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9E419-55F8-4AC5-BA69-B5E7262F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39700"/>
            <a:ext cx="9404723" cy="1713548"/>
          </a:xfrm>
        </p:spPr>
        <p:txBody>
          <a:bodyPr/>
          <a:lstStyle/>
          <a:p>
            <a:pPr algn="ctr"/>
            <a:r>
              <a:rPr lang="nl-BE" sz="4000" dirty="0"/>
              <a:t>Single Leg </a:t>
            </a:r>
            <a:r>
              <a:rPr lang="nl-BE" sz="4000" dirty="0" err="1"/>
              <a:t>Squat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9B7A1D-3D53-4DCF-B04C-9668ED05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D6B529-E18C-4752-8660-8ABA1C12E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-101" r="55936" b="101"/>
          <a:stretch/>
        </p:blipFill>
        <p:spPr bwMode="auto">
          <a:xfrm>
            <a:off x="3765437" y="976794"/>
            <a:ext cx="3166070" cy="600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3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693C1-8797-4E12-9831-8BED70B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Scapulaire</a:t>
            </a:r>
            <a:r>
              <a:rPr lang="nl-BE" dirty="0"/>
              <a:t> </a:t>
            </a:r>
            <a:r>
              <a:rPr lang="nl-BE" dirty="0" err="1"/>
              <a:t>Dyskinesia</a:t>
            </a:r>
            <a:r>
              <a:rPr lang="nl-BE" dirty="0"/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81B5E-327A-43C1-9DE4-C158B52A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4D075F-ECE7-4568-A240-9805CA291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16134"/>
          <a:stretch/>
        </p:blipFill>
        <p:spPr bwMode="auto">
          <a:xfrm>
            <a:off x="3524512" y="1152983"/>
            <a:ext cx="4104139" cy="582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311E4-3B1A-488A-8075-DF7490F9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Core</a:t>
            </a:r>
            <a:r>
              <a:rPr lang="nl-BE" dirty="0"/>
              <a:t> </a:t>
            </a:r>
            <a:r>
              <a:rPr lang="nl-BE" dirty="0" err="1"/>
              <a:t>Stability</a:t>
            </a:r>
            <a:r>
              <a:rPr lang="nl-BE" dirty="0"/>
              <a:t> in Tennis</a:t>
            </a:r>
          </a:p>
        </p:txBody>
      </p:sp>
      <p:pic>
        <p:nvPicPr>
          <p:cNvPr id="2050" name="Picture 2" descr="Afbeeldingsresultaat voor tennis player">
            <a:extLst>
              <a:ext uri="{FF2B5EF4-FFF2-40B4-BE49-F238E27FC236}">
                <a16:creationId xmlns:a16="http://schemas.microsoft.com/office/drawing/2014/main" id="{3103EE44-1974-4CAB-BEB2-1CECA1EE6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72" y="1384300"/>
            <a:ext cx="8437362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6F2EF-78ED-437B-AB9B-C56F0688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1" y="173318"/>
            <a:ext cx="9404723" cy="1400530"/>
          </a:xfrm>
        </p:spPr>
        <p:txBody>
          <a:bodyPr/>
          <a:lstStyle/>
          <a:p>
            <a:pPr algn="ctr"/>
            <a:r>
              <a:rPr lang="nl-BE" dirty="0"/>
              <a:t>Excellent </a:t>
            </a:r>
            <a:r>
              <a:rPr lang="nl-BE" dirty="0" err="1"/>
              <a:t>core</a:t>
            </a:r>
            <a:r>
              <a:rPr lang="nl-BE" dirty="0"/>
              <a:t> </a:t>
            </a:r>
            <a:r>
              <a:rPr lang="nl-BE" dirty="0" err="1"/>
              <a:t>stability</a:t>
            </a:r>
            <a:endParaRPr lang="nl-BE" dirty="0"/>
          </a:p>
        </p:txBody>
      </p:sp>
      <p:pic>
        <p:nvPicPr>
          <p:cNvPr id="4" name="Onlinemedia ^0 3">
            <a:hlinkClick r:id="" action="ppaction://media"/>
            <a:extLst>
              <a:ext uri="{FF2B5EF4-FFF2-40B4-BE49-F238E27FC236}">
                <a16:creationId xmlns:a16="http://schemas.microsoft.com/office/drawing/2014/main" id="{90F59ACD-0D6D-4A0D-A8EB-F3E4212EFA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0355" y="973416"/>
            <a:ext cx="7394045" cy="55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6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161925"/>
            <a:ext cx="8534400" cy="758952"/>
          </a:xfrm>
        </p:spPr>
        <p:txBody>
          <a:bodyPr/>
          <a:lstStyle/>
          <a:p>
            <a:r>
              <a:rPr lang="nl-BE" dirty="0"/>
              <a:t>         Tennis Performance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869531"/>
              </p:ext>
            </p:extLst>
          </p:nvPr>
        </p:nvGraphicFramePr>
        <p:xfrm>
          <a:off x="1274568" y="1502026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92365" y="2815889"/>
            <a:ext cx="2421389" cy="2412833"/>
            <a:chOff x="2917767" y="1058784"/>
            <a:chExt cx="2113280" cy="2113280"/>
          </a:xfrm>
        </p:grpSpPr>
        <p:sp>
          <p:nvSpPr>
            <p:cNvPr id="6" name="Oval 5"/>
            <p:cNvSpPr/>
            <p:nvPr/>
          </p:nvSpPr>
          <p:spPr>
            <a:xfrm>
              <a:off x="2917767" y="1058784"/>
              <a:ext cx="2113280" cy="211328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038303" y="1335995"/>
              <a:ext cx="1830184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400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32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08A93-1903-4F12-BC6C-78D78640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b="1" dirty="0"/>
              <a:t>Wisselwerking Medisch-Kracht &amp; Conditie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42E548-7B94-4410-8AF4-5C2EA15DB2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2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9A06-51B3-435E-B4EC-583E857F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0228E-A356-4C02-AF28-8B7CD62DF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0"/>
            <a:ext cx="95265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15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CE3AA-1BD5-4BC7-BD01-3DEBFFE7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800" dirty="0"/>
              <a:t>Most Common Tennis </a:t>
            </a:r>
            <a:r>
              <a:rPr lang="nl-BE" sz="4800" dirty="0" err="1"/>
              <a:t>Injuries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89CE12-2BCE-4675-ADC3-2A3688C39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pPr algn="ctr"/>
            <a:r>
              <a:rPr lang="nl-BE" sz="4400" b="1" dirty="0"/>
              <a:t>Enkeldistorsie</a:t>
            </a:r>
          </a:p>
          <a:p>
            <a:endParaRPr lang="nl-BE" dirty="0"/>
          </a:p>
          <a:p>
            <a:pPr algn="ctr"/>
            <a:r>
              <a:rPr lang="nl-BE" sz="4400" b="1" dirty="0"/>
              <a:t>Lage rugpijn</a:t>
            </a:r>
          </a:p>
          <a:p>
            <a:endParaRPr lang="nl-BE" b="1" dirty="0"/>
          </a:p>
          <a:p>
            <a:pPr algn="ctr"/>
            <a:r>
              <a:rPr lang="nl-BE" sz="4400" b="1" dirty="0"/>
              <a:t>Schouderpijn</a:t>
            </a:r>
          </a:p>
        </p:txBody>
      </p:sp>
    </p:spTree>
    <p:extLst>
      <p:ext uri="{BB962C8B-B14F-4D97-AF65-F5344CB8AC3E}">
        <p14:creationId xmlns:p14="http://schemas.microsoft.com/office/powerpoint/2010/main" val="24190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2C0909-0108-4AB1-BFF7-8A03FCAE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5670"/>
            <a:ext cx="7520054" cy="14809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A160A5-0489-4F66-B811-CEAEF22A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09" y="2318994"/>
            <a:ext cx="6377061" cy="4336330"/>
          </a:xfrm>
        </p:spPr>
        <p:txBody>
          <a:bodyPr/>
          <a:lstStyle/>
          <a:p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4000" dirty="0"/>
            </a:br>
            <a:br>
              <a:rPr lang="nl-BE" sz="4000" dirty="0"/>
            </a:br>
            <a:br>
              <a:rPr lang="nl-BE" sz="4000" dirty="0"/>
            </a:br>
            <a:br>
              <a:rPr lang="nl-BE" sz="40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endParaRPr lang="nl-BE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9CB2C7-9875-49F9-BA3A-D41EEDFC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955" y="2318994"/>
            <a:ext cx="882565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nl-BE" sz="9600" dirty="0"/>
          </a:p>
          <a:p>
            <a:pPr algn="ctr"/>
            <a:endParaRPr lang="nl-BE" sz="9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9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nl-BE" sz="9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16000" b="1" dirty="0"/>
              <a:t>Sportmedische  keuring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16000" b="1" dirty="0" err="1"/>
              <a:t>BLESSURepreventie</a:t>
            </a:r>
            <a:endParaRPr lang="nl-BE" sz="160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16000" b="1" dirty="0"/>
              <a:t>Aanpak bij blessures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74863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D4B8D-60A8-4C59-A707-BA31091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Sportmedische 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A39B7-A8EF-489D-B22B-9B955D02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800" b="1" dirty="0">
                <a:solidFill>
                  <a:srgbClr val="FF0000"/>
                </a:solidFill>
              </a:rPr>
              <a:t>Niveau: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Groep A: spelers die internationaal ontwikkelen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Groep B: spelers die nationaal ontwikkelen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sz="2800" b="1" dirty="0">
                <a:solidFill>
                  <a:srgbClr val="FF0000"/>
                </a:solidFill>
              </a:rPr>
              <a:t>Leeftijd: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/>
              <a:t>&gt; 14 jaar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/>
              <a:t>Tussen 11 en 14 jaar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400" dirty="0"/>
              <a:t>&lt; 11 jaar</a:t>
            </a:r>
          </a:p>
        </p:txBody>
      </p:sp>
    </p:spTree>
    <p:extLst>
      <p:ext uri="{BB962C8B-B14F-4D97-AF65-F5344CB8AC3E}">
        <p14:creationId xmlns:p14="http://schemas.microsoft.com/office/powerpoint/2010/main" val="387490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B9EFD-9D17-4F5C-B314-04836C90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b="1" dirty="0">
                <a:solidFill>
                  <a:srgbClr val="C00000"/>
                </a:solidFill>
              </a:rPr>
              <a:t>&gt; 14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5BC21-7899-4E07-B929-C0C27959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67118"/>
            <a:ext cx="8946541" cy="438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Groep A:  verplichting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Sportmedische keuring tennis + ECG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Behandeling en opvolging van blessures en ziekten (RIZIV)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( medische beeldvorming en </a:t>
            </a:r>
            <a:r>
              <a:rPr lang="nl-BE" dirty="0" err="1"/>
              <a:t>evt</a:t>
            </a:r>
            <a:r>
              <a:rPr lang="nl-BE" dirty="0"/>
              <a:t> specialistisch advies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conditie,  stabilisatie en krachttraining:  kiné  Hans Minnen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Inspanningstest voor looptraining met lactaatmeting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Bloedafnames ( RIZIV)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 marL="0" indent="0">
              <a:buNone/>
            </a:pPr>
            <a:r>
              <a:rPr lang="nl-BE" dirty="0"/>
              <a:t>Groep B:  geen verplichting ( </a:t>
            </a:r>
            <a:r>
              <a:rPr lang="nl-BE" dirty="0" err="1"/>
              <a:t>uitg</a:t>
            </a:r>
            <a:r>
              <a:rPr lang="nl-BE" dirty="0"/>
              <a:t>. SMK) maar wel sterk aanbevolen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798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B9EFD-9D17-4F5C-B314-04836C90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b="1" dirty="0">
                <a:solidFill>
                  <a:srgbClr val="C00000"/>
                </a:solidFill>
              </a:rPr>
              <a:t> tussen 11 en 14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5BC21-7899-4E07-B929-C0C27959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67118"/>
            <a:ext cx="8946541" cy="4383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Groep A:  verplichting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Sportmedische keuring tennis  zonder ECG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Behandeling en opvolging van blessures en ziekten (RIZIV)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( medische beeldvorming en </a:t>
            </a:r>
            <a:r>
              <a:rPr lang="nl-BE" dirty="0" err="1"/>
              <a:t>evt</a:t>
            </a:r>
            <a:r>
              <a:rPr lang="nl-BE" dirty="0"/>
              <a:t> specialistisch advies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conditie,  stabilisatie en krachttraining:  kiné  Hans Minnen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Indien indicatie: Inspanningstest voor looptraining met lactaatmeting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Bloedafnames ( RIZIV)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 marL="0" indent="0">
              <a:buNone/>
            </a:pPr>
            <a:r>
              <a:rPr lang="nl-BE" dirty="0"/>
              <a:t>Groep B:  geen verplichting ( </a:t>
            </a:r>
            <a:r>
              <a:rPr lang="nl-BE" dirty="0" err="1"/>
              <a:t>uitg</a:t>
            </a:r>
            <a:r>
              <a:rPr lang="nl-BE" dirty="0"/>
              <a:t>. SMK) maar wel sterk aanbevolen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996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B9EFD-9D17-4F5C-B314-04836C90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b="1" dirty="0">
                <a:solidFill>
                  <a:srgbClr val="C00000"/>
                </a:solidFill>
              </a:rPr>
              <a:t>  &lt;11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05BC21-7899-4E07-B929-C0C27959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67118"/>
            <a:ext cx="8946541" cy="4383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Groep A:  verplichting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Sportmedische keuring tennis  zonder ECG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Behandeling en opvolging van blessures en ziekten (RIZIV)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( medische beeldvorming en </a:t>
            </a:r>
            <a:r>
              <a:rPr lang="nl-BE" dirty="0" err="1"/>
              <a:t>evt</a:t>
            </a:r>
            <a:r>
              <a:rPr lang="nl-BE" dirty="0"/>
              <a:t> specialistisch advies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conditie,  stabilisatie en krachttraining:  kiné  Hans Minnen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 marL="0" indent="0">
              <a:buNone/>
            </a:pPr>
            <a:r>
              <a:rPr lang="nl-BE" dirty="0"/>
              <a:t>Groep B:  geen verplichting ( </a:t>
            </a:r>
            <a:r>
              <a:rPr lang="nl-BE" dirty="0" err="1"/>
              <a:t>uitg</a:t>
            </a:r>
            <a:r>
              <a:rPr lang="nl-BE" dirty="0"/>
              <a:t>. SMK) maar wel sterk aanbevolen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1708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76DC1-CB27-4FA7-B962-DBE0330A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WORKSHOPS: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F10F3-5507-49D6-8E16-ADE61156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voor ouders en/of spelers</a:t>
            </a:r>
          </a:p>
          <a:p>
            <a:r>
              <a:rPr lang="nl-BE" b="1" dirty="0"/>
              <a:t>4/ jaar</a:t>
            </a:r>
          </a:p>
          <a:p>
            <a:endParaRPr lang="nl-BE" dirty="0"/>
          </a:p>
          <a:p>
            <a:pPr lvl="1"/>
            <a:r>
              <a:rPr lang="nl-BE" sz="2800" b="1" dirty="0">
                <a:solidFill>
                  <a:srgbClr val="C00000"/>
                </a:solidFill>
              </a:rPr>
              <a:t>Onderwerpen: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/>
              <a:t>Voeding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/>
              <a:t>De ouders als coach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/>
              <a:t>Sportdrank/voedingssupplementen</a:t>
            </a:r>
          </a:p>
          <a:p>
            <a:pPr marL="457200" indent="-457200">
              <a:buFont typeface="+mj-lt"/>
              <a:buAutoNum type="arabicPeriod"/>
            </a:pPr>
            <a:r>
              <a:rPr lang="nl-BE" sz="2400" b="1" dirty="0"/>
              <a:t>Verhouding rust/inspanning ( door </a:t>
            </a:r>
            <a:r>
              <a:rPr lang="nl-BE" sz="2400" b="1" dirty="0" err="1"/>
              <a:t>inspaningsfysioloog</a:t>
            </a:r>
            <a:r>
              <a:rPr lang="nl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34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76DC1-CB27-4FA7-B962-DBE0330A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 voor uw aandacht!!!!</a:t>
            </a:r>
          </a:p>
        </p:txBody>
      </p:sp>
      <p:pic>
        <p:nvPicPr>
          <p:cNvPr id="1026" name="Picture 2" descr="Afbeeldingsresultaat voor tennis players">
            <a:extLst>
              <a:ext uri="{FF2B5EF4-FFF2-40B4-BE49-F238E27FC236}">
                <a16:creationId xmlns:a16="http://schemas.microsoft.com/office/drawing/2014/main" id="{960C7729-2063-4AD3-AD99-17738A7034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1550278"/>
            <a:ext cx="10319657" cy="51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3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12C0909-0108-4AB1-BFF7-8A03FCAE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5670"/>
            <a:ext cx="7520054" cy="14809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A160A5-0489-4F66-B811-CEAEF22A7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318994"/>
            <a:ext cx="6377061" cy="4336330"/>
          </a:xfrm>
        </p:spPr>
        <p:txBody>
          <a:bodyPr/>
          <a:lstStyle/>
          <a:p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br>
              <a:rPr lang="nl-BE" sz="2400" dirty="0"/>
            </a:br>
            <a:endParaRPr lang="nl-BE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9CB2C7-9875-49F9-BA3A-D41EEDFC8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7955" y="2318994"/>
            <a:ext cx="8825658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nl-BE" sz="9600" dirty="0"/>
          </a:p>
          <a:p>
            <a:pPr algn="ctr"/>
            <a:r>
              <a:rPr lang="nl-BE" sz="12800" b="1" dirty="0"/>
              <a:t>RIK DE KINDEREN</a:t>
            </a:r>
          </a:p>
          <a:p>
            <a:pPr algn="ctr"/>
            <a:endParaRPr lang="nl-BE" sz="9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9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 err="1"/>
              <a:t>SportKEURINGSARTS</a:t>
            </a:r>
            <a:r>
              <a:rPr lang="nl-BE" sz="9600" dirty="0"/>
              <a:t> / </a:t>
            </a:r>
            <a:r>
              <a:rPr lang="nl-BE" sz="9600" dirty="0" err="1"/>
              <a:t>HUISarts</a:t>
            </a:r>
            <a:endParaRPr lang="nl-BE" sz="9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/>
              <a:t>Teamarts nationaal BMX-team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/>
              <a:t>Clubarts KFC Turnhout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/>
              <a:t>Medische commissie risicovechtsporten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/>
              <a:t>Medische commissie KBWB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l-BE" sz="9600" dirty="0"/>
              <a:t>Bestuurslid SKA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9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nl-BE" sz="3600" dirty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7554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BE1CD-0541-4C56-971B-414E557A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31DCE-F6A0-4312-9796-33C1B954F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C862DB-1E38-41ED-BEC5-B71313DA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452718"/>
            <a:ext cx="9403742" cy="637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109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C89CF-05CE-456C-A158-8D001C08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2FA06B-00D8-4EAB-B499-807BD17C3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7DA2A0-DE95-4681-ADEB-5D98DB59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2" y="304800"/>
            <a:ext cx="940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08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6B855-2A33-4846-8A47-FDB60884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CAB95F-7C01-4DFA-B3DC-C01DC73D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1DB48E-CB4E-4F98-913F-78DCB2B0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88900"/>
            <a:ext cx="9403741" cy="66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76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382C2-8826-4C8A-B5CF-0E562A84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0EE9B-C4DB-4ADE-9929-0414407B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78FB93-D09F-4AFB-8476-F8ECDE14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0"/>
            <a:ext cx="940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97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08842-89F3-4C49-B76F-92A6B611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Sportmedische keuring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3052D19-452F-4D9B-A443-775C37682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681" b="6681"/>
          <a:stretch/>
        </p:blipFill>
        <p:spPr>
          <a:xfrm>
            <a:off x="15875" y="765592"/>
            <a:ext cx="12176125" cy="6092408"/>
          </a:xfrm>
        </p:spPr>
      </p:pic>
    </p:spTree>
    <p:extLst>
      <p:ext uri="{BB962C8B-B14F-4D97-AF65-F5344CB8AC3E}">
        <p14:creationId xmlns:p14="http://schemas.microsoft.com/office/powerpoint/2010/main" val="421074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DEA63-EC77-4B16-8BD7-695AE6AD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Sportmedische keuring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8357FC1-6C16-4AE9-A05D-1CF3E2D99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2983"/>
            <a:ext cx="12192000" cy="5705017"/>
          </a:xfrm>
        </p:spPr>
      </p:pic>
    </p:spTree>
    <p:extLst>
      <p:ext uri="{BB962C8B-B14F-4D97-AF65-F5344CB8AC3E}">
        <p14:creationId xmlns:p14="http://schemas.microsoft.com/office/powerpoint/2010/main" val="2379953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334</Words>
  <Application>Microsoft Office PowerPoint</Application>
  <PresentationFormat>Breedbeeld</PresentationFormat>
  <Paragraphs>110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Ion</vt:lpstr>
      <vt:lpstr>            </vt:lpstr>
      <vt:lpstr>            </vt:lpstr>
      <vt:lpstr>            </vt:lpstr>
      <vt:lpstr>PowerPoint-presentatie</vt:lpstr>
      <vt:lpstr>PowerPoint-presentatie</vt:lpstr>
      <vt:lpstr>PowerPoint-presentatie</vt:lpstr>
      <vt:lpstr>PowerPoint-presentatie</vt:lpstr>
      <vt:lpstr>Sportmedische keuring</vt:lpstr>
      <vt:lpstr>Sportmedische keuring</vt:lpstr>
      <vt:lpstr>Sportmedische keuring </vt:lpstr>
      <vt:lpstr>Modified Rotation Stability Test</vt:lpstr>
      <vt:lpstr>Single Leg Squat</vt:lpstr>
      <vt:lpstr>Scapulaire Dyskinesia Test</vt:lpstr>
      <vt:lpstr>Core Stability in Tennis</vt:lpstr>
      <vt:lpstr>Excellent core stability</vt:lpstr>
      <vt:lpstr>         Tennis Performance</vt:lpstr>
      <vt:lpstr>Wisselwerking Medisch-Kracht &amp; Conditie</vt:lpstr>
      <vt:lpstr>PowerPoint-presentatie</vt:lpstr>
      <vt:lpstr>Most Common Tennis Injuries</vt:lpstr>
      <vt:lpstr>Sportmedische begeleiding</vt:lpstr>
      <vt:lpstr>&gt; 14 jaar</vt:lpstr>
      <vt:lpstr> tussen 11 en 14 jaar</vt:lpstr>
      <vt:lpstr>  &lt;11 jaar</vt:lpstr>
      <vt:lpstr>WORKSHOPS:</vt:lpstr>
      <vt:lpstr>Bedankt voor uw aandacht!!!!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Rik</dc:creator>
  <cp:lastModifiedBy>Rik</cp:lastModifiedBy>
  <cp:revision>35</cp:revision>
  <dcterms:created xsi:type="dcterms:W3CDTF">2017-08-31T19:03:18Z</dcterms:created>
  <dcterms:modified xsi:type="dcterms:W3CDTF">2017-09-01T16:24:04Z</dcterms:modified>
</cp:coreProperties>
</file>